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91" r:id="rId4"/>
    <p:sldMasterId id="2147483729" r:id="rId5"/>
  </p:sldMasterIdLst>
  <p:notesMasterIdLst>
    <p:notesMasterId r:id="rId12"/>
  </p:notesMasterIdLst>
  <p:handoutMasterIdLst>
    <p:handoutMasterId r:id="rId13"/>
  </p:handoutMasterIdLst>
  <p:sldIdLst>
    <p:sldId id="327" r:id="rId6"/>
    <p:sldId id="328" r:id="rId7"/>
    <p:sldId id="325" r:id="rId8"/>
    <p:sldId id="329" r:id="rId9"/>
    <p:sldId id="334" r:id="rId10"/>
    <p:sldId id="330"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allateurs met kleine aansluiting" id="{747515D0-B477-0B48-A4EF-F9624B176EDA}">
          <p14:sldIdLst>
            <p14:sldId id="327"/>
            <p14:sldId id="328"/>
            <p14:sldId id="325"/>
            <p14:sldId id="329"/>
            <p14:sldId id="334"/>
            <p14:sldId id="33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147230B-C626-22FD-EC83-326AA7353ABE}" name="Libbe de Vries" initials="Ld" userId="S::Ldevries@Netbeheernederland.nl::f0d085bb-aed0-4861-a630-337aa4c7a17a" providerId="AD"/>
  <p188:author id="{D99C9614-9467-6665-0AC2-005522B4ED74}" name="Kelvin Groeneveld" initials="KG" userId="S::kgroeneveld@netbeheernederland.nl::90050f2f-db9a-41f8-97ae-ee92d31d2208" providerId="AD"/>
  <p188:author id="{04744C36-2AC8-F4B4-16F5-996E7DCBC797}" name="Sabine | Aandagt" initials="SG" userId="S::Sabine@aandagt.nl::d4db07ef-9f8c-4605-b978-f01309bfe1e9" providerId="AD"/>
  <p188:author id="{DD04F038-47F2-F386-B033-D3831BBAEA41}" name="Hanneke van der Heijden" initials="HH" userId="S::hvanderheijden@netbeheernederland.nl::c9722f7b-58c8-4fef-9dee-e3de61f0bd76" providerId="AD"/>
  <p188:author id="{2CBF0840-E2FD-A7D8-0EE9-1059297D1983}" name="Paul van der Oest" initials="PO" userId="S::pvanderoest@netbeheernederland.nl::32c09706-4f5d-4199-9841-189dfb3e8839" providerId="AD"/>
  <p188:author id="{983FD34B-0B90-B944-DEB7-D540D3DCFF9D}" name="Patrick Reijnen" initials="PR" userId="S::preijnen@netbeheernederland.nl::14084a01-664b-4a05-b3ab-c9ceab13e8e3" providerId="AD"/>
  <p188:author id="{AC857969-4A35-5B16-E152-3A06D7A5F558}" name="Stefanie van Kleef" initials="Sv" userId="S::SvanKleef@Netbeheernederland.nl::a2fdfcb9-92c5-41bc-abe9-b0483c66be48" providerId="AD"/>
  <p188:author id="{3B0F9C76-7624-CAC6-08A2-E12830049398}" name="Theo  Scholte" initials="TS" userId="S::tscholte@netbeheernederland.nl::863f73ff-ed57-4ce0-aa1d-fc1279c598c8" providerId="AD"/>
  <p188:author id="{983F3182-136C-C94A-7BA0-A8AB4776F6B3}" name="Kelvin Groeneveld" initials="KG" userId="S::kgroeneveld@Netbeheernederland.nl::90050f2f-db9a-41f8-97ae-ee92d31d2208" providerId="AD"/>
  <p188:author id="{0BAF58A6-920F-4FBC-9FB0-4905E0516A07}" name="Warnaars, JH (Jan)" initials="JW" userId="S::Jan.Warnaars@stedin.net::a8668f46-2b56-4e8d-800d-79298d76fa72" providerId="AD"/>
  <p188:author id="{0598DBA8-31D6-6034-3683-53C76E2F2B05}" name="Kuipers, DFM (Diederik)" initials="KD" userId="S::diederik.kuipers_stedin.net#ext#@nbnl.onmicrosoft.com::c41d79d6-ef82-4a04-857f-ca547791e8d5" providerId="AD"/>
  <p188:author id="{B4AA46B7-B58B-DDF4-D74D-E25AAA35BB12}" name="Sabine | Aandagt" initials="S|A" userId="S::sabine@aandagt.nl::d4db07ef-9f8c-4605-b978-f01309bfe1e9" providerId="AD"/>
  <p188:author id="{125E2FCC-D93D-934B-F7B4-C1FBCF5AB590}" name="Hanneke van der Heijden" initials="HvdH" userId="S::hvanderheijden@Netbeheernederland.nl::c9722f7b-58c8-4fef-9dee-e3de61f0bd76" providerId="AD"/>
  <p188:author id="{EA6518CD-6DEC-D86B-F48E-27710657905B}" name="Sabine | Aandagt" initials="SA" userId="S::sabine_aandagt.nl#ext#@nbnl.onmicrosoft.com::fd8abae0-1e39-47d9-8ff1-0ef79d0bddd4" providerId="AD"/>
  <p188:author id="{317475DE-45D8-D659-7302-A573E2DD99D5}" name="Chun Wah Lam" initials="CW" userId="S::cwlam@Netbeheernederland.nl::b75b6a98-dc7b-4dad-9d8a-365e55d76dc6" providerId="AD"/>
  <p188:author id="{250E56E1-CB75-7AC0-5EC7-C3C39EC4EC47}" name="Evert Mijnans" initials="EM" userId="S::emijnans@netbeheernederland.nl::402d5cbc-a43b-4937-8962-0cca5ca51afa" providerId="AD"/>
  <p188:author id="{2E850AE3-B0CF-5CA5-4255-AEAF6EEEBC5C}" name="Anton Wouters" initials="AW" userId="S::awouters@Netbeheernederland.nl::e8eb5275-4e8b-4b59-85c4-24087ad74bac" providerId="AD"/>
  <p188:author id="{C02001F4-7961-A601-413E-B0518849A6E1}" name="Freek Akkermans" initials="FA" userId="S::fakkermans@netbeheernederland.nl::d2bc1ea4-380b-4acc-9c42-fa81a264df3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6886"/>
    <a:srgbClr val="1BA171"/>
    <a:srgbClr val="00354E"/>
    <a:srgbClr val="CAB39C"/>
    <a:srgbClr val="B8CAD9"/>
    <a:srgbClr val="BBD153"/>
    <a:srgbClr val="ACBFD2"/>
    <a:srgbClr val="94ACBE"/>
    <a:srgbClr val="00B050"/>
    <a:srgbClr val="CAB3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Stijl, thema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Stijl, licht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93D81CF-94F2-401A-BA57-92F5A7B2D0C5}" styleName="Stijl, gemiddeld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03"/>
    <p:restoredTop sz="94658"/>
  </p:normalViewPr>
  <p:slideViewPr>
    <p:cSldViewPr snapToGrid="0">
      <p:cViewPr varScale="1">
        <p:scale>
          <a:sx n="70" d="100"/>
          <a:sy n="70" d="100"/>
        </p:scale>
        <p:origin x="700" y="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19749158-6E89-F4E1-A700-23520DF73C1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78A75E9B-9E09-2D5F-B228-3769D1B20AB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86792E-86A5-FA4A-A38D-F53AA1814A3A}" type="datetimeFigureOut">
              <a:rPr lang="nl-NL" smtClean="0"/>
              <a:t>23-6-2026</a:t>
            </a:fld>
            <a:endParaRPr lang="nl-NL"/>
          </a:p>
        </p:txBody>
      </p:sp>
      <p:sp>
        <p:nvSpPr>
          <p:cNvPr id="4" name="Tijdelijke aanduiding voor voettekst 3">
            <a:extLst>
              <a:ext uri="{FF2B5EF4-FFF2-40B4-BE49-F238E27FC236}">
                <a16:creationId xmlns:a16="http://schemas.microsoft.com/office/drawing/2014/main" id="{394040AF-DF50-275F-9325-AAD745B4A71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E2B7EBC5-FADE-6CFD-3A34-FC6B7919DE5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62A57A-4AAD-2045-AE6F-04F751EA37A5}" type="slidenum">
              <a:rPr lang="nl-NL" smtClean="0"/>
              <a:t>‹nr.›</a:t>
            </a:fld>
            <a:endParaRPr lang="nl-NL"/>
          </a:p>
        </p:txBody>
      </p:sp>
    </p:spTree>
    <p:extLst>
      <p:ext uri="{BB962C8B-B14F-4D97-AF65-F5344CB8AC3E}">
        <p14:creationId xmlns:p14="http://schemas.microsoft.com/office/powerpoint/2010/main" val="29151679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D9A576-5C1E-0842-9CEF-EFEA68C28427}" type="datetimeFigureOut">
              <a:rPr lang="nl-NL" smtClean="0"/>
              <a:t>23-6-2026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09662C-0D40-2F41-B2C5-8F59F85F35BC}" type="slidenum">
              <a:rPr lang="nl-NL" smtClean="0"/>
              <a:t>‹nr.›</a:t>
            </a:fld>
            <a:endParaRPr lang="nl-NL"/>
          </a:p>
        </p:txBody>
      </p:sp>
    </p:spTree>
    <p:extLst>
      <p:ext uri="{BB962C8B-B14F-4D97-AF65-F5344CB8AC3E}">
        <p14:creationId xmlns:p14="http://schemas.microsoft.com/office/powerpoint/2010/main" val="4214171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838472-47A8-CA96-6C70-5DFB9B2C57D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F9C4C82F-4532-05A8-2053-ACA649397B51}"/>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DB016108-B703-1FA7-CC95-E8BD90D71A4A}"/>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944BD759-14D8-1086-CF80-C0345AF7644C}"/>
              </a:ext>
            </a:extLst>
          </p:cNvPr>
          <p:cNvSpPr>
            <a:spLocks noGrp="1"/>
          </p:cNvSpPr>
          <p:nvPr>
            <p:ph type="sldNum" sz="quarter" idx="5"/>
          </p:nvPr>
        </p:nvSpPr>
        <p:spPr/>
        <p:txBody>
          <a:bodyPr/>
          <a:lstStyle/>
          <a:p>
            <a:fld id="{4809662C-0D40-2F41-B2C5-8F59F85F35BC}" type="slidenum">
              <a:rPr lang="nl-NL" smtClean="0"/>
              <a:t>5</a:t>
            </a:fld>
            <a:endParaRPr lang="nl-NL"/>
          </a:p>
        </p:txBody>
      </p:sp>
    </p:spTree>
    <p:extLst>
      <p:ext uri="{BB962C8B-B14F-4D97-AF65-F5344CB8AC3E}">
        <p14:creationId xmlns:p14="http://schemas.microsoft.com/office/powerpoint/2010/main" val="3111770523"/>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eginslide A1">
    <p:spTree>
      <p:nvGrpSpPr>
        <p:cNvPr id="1" name=""/>
        <p:cNvGrpSpPr/>
        <p:nvPr/>
      </p:nvGrpSpPr>
      <p:grpSpPr>
        <a:xfrm>
          <a:off x="0" y="0"/>
          <a:ext cx="0" cy="0"/>
          <a:chOff x="0" y="0"/>
          <a:chExt cx="0" cy="0"/>
        </a:xfrm>
      </p:grpSpPr>
      <p:pic>
        <p:nvPicPr>
          <p:cNvPr id="2" name="Tijdelijke aanduiding voor afbeelding 15">
            <a:extLst>
              <a:ext uri="{FF2B5EF4-FFF2-40B4-BE49-F238E27FC236}">
                <a16:creationId xmlns:a16="http://schemas.microsoft.com/office/drawing/2014/main" id="{6648C023-F03F-6259-AFD4-1D29E75058A8}"/>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30000" contrast="-16000"/>
                    </a14:imgEffect>
                  </a14:imgLayer>
                </a14:imgProps>
              </a:ext>
            </a:extLst>
          </a:blip>
          <a:srcRect/>
          <a:stretch/>
        </p:blipFill>
        <p:spPr>
          <a:xfrm>
            <a:off x="1" y="0"/>
            <a:ext cx="12192000" cy="6858000"/>
          </a:xfrm>
          <a:prstGeom prst="rect">
            <a:avLst/>
          </a:prstGeom>
        </p:spPr>
      </p:pic>
      <p:grpSp>
        <p:nvGrpSpPr>
          <p:cNvPr id="22" name="Groep 21">
            <a:extLst>
              <a:ext uri="{FF2B5EF4-FFF2-40B4-BE49-F238E27FC236}">
                <a16:creationId xmlns:a16="http://schemas.microsoft.com/office/drawing/2014/main" id="{E59805AC-11A2-C68C-585A-2E4570D2DC1F}"/>
              </a:ext>
            </a:extLst>
          </p:cNvPr>
          <p:cNvGrpSpPr/>
          <p:nvPr userDrawn="1"/>
        </p:nvGrpSpPr>
        <p:grpSpPr>
          <a:xfrm>
            <a:off x="8892201" y="5793625"/>
            <a:ext cx="3121853" cy="1069361"/>
            <a:chOff x="8506121" y="5793625"/>
            <a:chExt cx="3121853" cy="1069361"/>
          </a:xfrm>
        </p:grpSpPr>
        <p:pic>
          <p:nvPicPr>
            <p:cNvPr id="11" name="Afbeelding 10" descr="Afbeelding met Kleurrijkheid, lijn, licht&#10;&#10;Automatisch gegenereerde beschrijving">
              <a:extLst>
                <a:ext uri="{FF2B5EF4-FFF2-40B4-BE49-F238E27FC236}">
                  <a16:creationId xmlns:a16="http://schemas.microsoft.com/office/drawing/2014/main" id="{46727349-DDA5-5E7C-A17C-8F19B61319D6}"/>
                </a:ext>
              </a:extLst>
            </p:cNvPr>
            <p:cNvPicPr>
              <a:picLocks noChangeAspect="1"/>
            </p:cNvPicPr>
            <p:nvPr userDrawn="1"/>
          </p:nvPicPr>
          <p:blipFill rotWithShape="1">
            <a:blip r:embed="rId4"/>
            <a:srcRect r="24906" b="72064"/>
            <a:stretch/>
          </p:blipFill>
          <p:spPr>
            <a:xfrm>
              <a:off x="8506121" y="5793625"/>
              <a:ext cx="2975551" cy="1064375"/>
            </a:xfrm>
            <a:prstGeom prst="rect">
              <a:avLst/>
            </a:prstGeom>
          </p:spPr>
        </p:pic>
        <p:pic>
          <p:nvPicPr>
            <p:cNvPr id="12" name="Afbeelding 11">
              <a:extLst>
                <a:ext uri="{FF2B5EF4-FFF2-40B4-BE49-F238E27FC236}">
                  <a16:creationId xmlns:a16="http://schemas.microsoft.com/office/drawing/2014/main" id="{E377580C-4253-710F-9331-47B98D3D8190}"/>
                </a:ext>
              </a:extLst>
            </p:cNvPr>
            <p:cNvPicPr>
              <a:picLocks noChangeAspect="1"/>
            </p:cNvPicPr>
            <p:nvPr userDrawn="1"/>
          </p:nvPicPr>
          <p:blipFill>
            <a:blip r:embed="rId5"/>
            <a:srcRect/>
            <a:stretch/>
          </p:blipFill>
          <p:spPr>
            <a:xfrm>
              <a:off x="10001772" y="5843105"/>
              <a:ext cx="1626202" cy="1019881"/>
            </a:xfrm>
            <a:prstGeom prst="rect">
              <a:avLst/>
            </a:prstGeom>
          </p:spPr>
        </p:pic>
      </p:grpSp>
      <p:sp>
        <p:nvSpPr>
          <p:cNvPr id="7" name="Title 1">
            <a:extLst>
              <a:ext uri="{FF2B5EF4-FFF2-40B4-BE49-F238E27FC236}">
                <a16:creationId xmlns:a16="http://schemas.microsoft.com/office/drawing/2014/main" id="{02205600-7790-DABA-1F88-04105D3C966C}"/>
              </a:ext>
            </a:extLst>
          </p:cNvPr>
          <p:cNvSpPr>
            <a:spLocks noGrp="1"/>
          </p:cNvSpPr>
          <p:nvPr>
            <p:ph type="ctrTitle"/>
          </p:nvPr>
        </p:nvSpPr>
        <p:spPr>
          <a:xfrm>
            <a:off x="1523998" y="1122363"/>
            <a:ext cx="9144000" cy="2387600"/>
          </a:xfrm>
        </p:spPr>
        <p:txBody>
          <a:bodyPr anchor="b"/>
          <a:lstStyle>
            <a:lvl1pPr algn="ctr">
              <a:defRPr sz="6000" b="1">
                <a:solidFill>
                  <a:schemeClr val="bg1"/>
                </a:solidFill>
              </a:defRPr>
            </a:lvl1pPr>
          </a:lstStyle>
          <a:p>
            <a:r>
              <a:rPr lang="nl-NL"/>
              <a:t>Klik om stijl te bewerken</a:t>
            </a:r>
            <a:endParaRPr lang="en-US"/>
          </a:p>
        </p:txBody>
      </p:sp>
      <p:sp>
        <p:nvSpPr>
          <p:cNvPr id="8" name="Subtitle 2">
            <a:extLst>
              <a:ext uri="{FF2B5EF4-FFF2-40B4-BE49-F238E27FC236}">
                <a16:creationId xmlns:a16="http://schemas.microsoft.com/office/drawing/2014/main" id="{2F87E8A2-B894-EE62-381B-202F08CE2805}"/>
              </a:ext>
            </a:extLst>
          </p:cNvPr>
          <p:cNvSpPr>
            <a:spLocks noGrp="1"/>
          </p:cNvSpPr>
          <p:nvPr>
            <p:ph type="subTitle" idx="1"/>
          </p:nvPr>
        </p:nvSpPr>
        <p:spPr>
          <a:xfrm>
            <a:off x="1523998"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a:p>
        </p:txBody>
      </p:sp>
    </p:spTree>
    <p:extLst>
      <p:ext uri="{BB962C8B-B14F-4D97-AF65-F5344CB8AC3E}">
        <p14:creationId xmlns:p14="http://schemas.microsoft.com/office/powerpoint/2010/main" val="3935759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 kolomsopmaak ">
    <p:spTree>
      <p:nvGrpSpPr>
        <p:cNvPr id="1" name=""/>
        <p:cNvGrpSpPr/>
        <p:nvPr/>
      </p:nvGrpSpPr>
      <p:grpSpPr>
        <a:xfrm>
          <a:off x="0" y="0"/>
          <a:ext cx="0" cy="0"/>
          <a:chOff x="0" y="0"/>
          <a:chExt cx="0" cy="0"/>
        </a:xfrm>
      </p:grpSpPr>
      <p:sp>
        <p:nvSpPr>
          <p:cNvPr id="2" name="Title 1"/>
          <p:cNvSpPr>
            <a:spLocks noGrp="1"/>
          </p:cNvSpPr>
          <p:nvPr>
            <p:ph type="title"/>
          </p:nvPr>
        </p:nvSpPr>
        <p:spPr>
          <a:xfrm>
            <a:off x="569934" y="433847"/>
            <a:ext cx="10783866" cy="1064377"/>
          </a:xfrm>
        </p:spPr>
        <p:txBody>
          <a:bodyPr anchor="b">
            <a:normAutofit/>
          </a:bodyPr>
          <a:lstStyle>
            <a:lvl1pPr>
              <a:lnSpc>
                <a:spcPct val="85000"/>
              </a:lnSpc>
              <a:defRPr sz="3600" b="1">
                <a:solidFill>
                  <a:schemeClr val="tx2"/>
                </a:solidFill>
              </a:defRPr>
            </a:lvl1pPr>
          </a:lstStyle>
          <a:p>
            <a:r>
              <a:rPr lang="nl-NL"/>
              <a:t>Klik om stijl te bewerken</a:t>
            </a:r>
            <a:endParaRPr lang="en-US"/>
          </a:p>
        </p:txBody>
      </p:sp>
      <p:sp>
        <p:nvSpPr>
          <p:cNvPr id="3" name="Content Placeholder 2"/>
          <p:cNvSpPr>
            <a:spLocks noGrp="1"/>
          </p:cNvSpPr>
          <p:nvPr>
            <p:ph idx="1"/>
          </p:nvPr>
        </p:nvSpPr>
        <p:spPr>
          <a:xfrm>
            <a:off x="569934" y="1825625"/>
            <a:ext cx="10783866" cy="387592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grpSp>
        <p:nvGrpSpPr>
          <p:cNvPr id="4" name="Groep 3">
            <a:extLst>
              <a:ext uri="{FF2B5EF4-FFF2-40B4-BE49-F238E27FC236}">
                <a16:creationId xmlns:a16="http://schemas.microsoft.com/office/drawing/2014/main" id="{60629C1A-2B75-4E82-149A-B6D4E11FF665}"/>
              </a:ext>
            </a:extLst>
          </p:cNvPr>
          <p:cNvGrpSpPr/>
          <p:nvPr userDrawn="1"/>
        </p:nvGrpSpPr>
        <p:grpSpPr>
          <a:xfrm>
            <a:off x="9021762" y="5793625"/>
            <a:ext cx="3121854" cy="1069361"/>
            <a:chOff x="9021762" y="5793625"/>
            <a:chExt cx="3121854" cy="1069361"/>
          </a:xfrm>
        </p:grpSpPr>
        <p:pic>
          <p:nvPicPr>
            <p:cNvPr id="9" name="Afbeelding 8" descr="Afbeelding met Kleurrijkheid, lijn, licht&#10;&#10;Automatisch gegenereerde beschrijving">
              <a:extLst>
                <a:ext uri="{FF2B5EF4-FFF2-40B4-BE49-F238E27FC236}">
                  <a16:creationId xmlns:a16="http://schemas.microsoft.com/office/drawing/2014/main" id="{CEB3ED63-6082-A03E-3CD2-E5588D1C2CC6}"/>
                </a:ext>
              </a:extLst>
            </p:cNvPr>
            <p:cNvPicPr>
              <a:picLocks noChangeAspect="1"/>
            </p:cNvPicPr>
            <p:nvPr userDrawn="1"/>
          </p:nvPicPr>
          <p:blipFill rotWithShape="1">
            <a:blip r:embed="rId2"/>
            <a:srcRect r="24906" b="72064"/>
            <a:stretch/>
          </p:blipFill>
          <p:spPr>
            <a:xfrm>
              <a:off x="9021762" y="5793625"/>
              <a:ext cx="2975551" cy="1064375"/>
            </a:xfrm>
            <a:prstGeom prst="rect">
              <a:avLst/>
            </a:prstGeom>
          </p:spPr>
        </p:pic>
        <p:pic>
          <p:nvPicPr>
            <p:cNvPr id="13" name="Afbeelding 12">
              <a:extLst>
                <a:ext uri="{FF2B5EF4-FFF2-40B4-BE49-F238E27FC236}">
                  <a16:creationId xmlns:a16="http://schemas.microsoft.com/office/drawing/2014/main" id="{7B9C06BB-4492-8E1D-043C-2994961FA8B0}"/>
                </a:ext>
              </a:extLst>
            </p:cNvPr>
            <p:cNvPicPr>
              <a:picLocks noChangeAspect="1"/>
            </p:cNvPicPr>
            <p:nvPr userDrawn="1"/>
          </p:nvPicPr>
          <p:blipFill>
            <a:blip r:embed="rId3"/>
            <a:srcRect/>
            <a:stretch/>
          </p:blipFill>
          <p:spPr>
            <a:xfrm>
              <a:off x="10517413" y="5843105"/>
              <a:ext cx="1626203" cy="1019881"/>
            </a:xfrm>
            <a:prstGeom prst="rect">
              <a:avLst/>
            </a:prstGeom>
          </p:spPr>
        </p:pic>
      </p:grpSp>
      <p:pic>
        <p:nvPicPr>
          <p:cNvPr id="5" name="Afbeelding 4" descr="Afbeelding met Kleurrijkheid, lijn, licht&#10;&#10;Automatisch gegenereerde beschrijving">
            <a:extLst>
              <a:ext uri="{FF2B5EF4-FFF2-40B4-BE49-F238E27FC236}">
                <a16:creationId xmlns:a16="http://schemas.microsoft.com/office/drawing/2014/main" id="{5AF43C0D-FA41-7DD9-3187-B6745E260C5D}"/>
              </a:ext>
            </a:extLst>
          </p:cNvPr>
          <p:cNvPicPr>
            <a:picLocks noChangeAspect="1"/>
          </p:cNvPicPr>
          <p:nvPr userDrawn="1"/>
        </p:nvPicPr>
        <p:blipFill rotWithShape="1">
          <a:blip r:embed="rId2"/>
          <a:srcRect l="61746" t="78517" b="-1450"/>
          <a:stretch>
            <a:fillRect/>
          </a:stretch>
        </p:blipFill>
        <p:spPr>
          <a:xfrm>
            <a:off x="0" y="0"/>
            <a:ext cx="1515784" cy="873760"/>
          </a:xfrm>
          <a:prstGeom prst="rect">
            <a:avLst/>
          </a:prstGeom>
        </p:spPr>
      </p:pic>
    </p:spTree>
    <p:extLst>
      <p:ext uri="{BB962C8B-B14F-4D97-AF65-F5344CB8AC3E}">
        <p14:creationId xmlns:p14="http://schemas.microsoft.com/office/powerpoint/2010/main" val="2396197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 kolomsopmaak blauw ">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418241DD-F224-62DE-506C-6AD88C11C8DE}"/>
              </a:ext>
            </a:extLst>
          </p:cNvPr>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p:nvPr>
        </p:nvSpPr>
        <p:spPr>
          <a:xfrm>
            <a:off x="563671" y="433847"/>
            <a:ext cx="10790129" cy="1064377"/>
          </a:xfrm>
        </p:spPr>
        <p:txBody>
          <a:bodyPr anchor="b">
            <a:normAutofit/>
          </a:bodyPr>
          <a:lstStyle>
            <a:lvl1pPr>
              <a:lnSpc>
                <a:spcPct val="85000"/>
              </a:lnSpc>
              <a:defRPr sz="3600" b="1">
                <a:solidFill>
                  <a:schemeClr val="tx2"/>
                </a:solidFill>
              </a:defRPr>
            </a:lvl1pPr>
          </a:lstStyle>
          <a:p>
            <a:r>
              <a:rPr lang="nl-NL"/>
              <a:t>Klik om stijl te bewerken</a:t>
            </a:r>
            <a:endParaRPr lang="en-US"/>
          </a:p>
        </p:txBody>
      </p:sp>
      <p:sp>
        <p:nvSpPr>
          <p:cNvPr id="3" name="Content Placeholder 2"/>
          <p:cNvSpPr>
            <a:spLocks noGrp="1"/>
          </p:cNvSpPr>
          <p:nvPr>
            <p:ph idx="1"/>
          </p:nvPr>
        </p:nvSpPr>
        <p:spPr>
          <a:xfrm>
            <a:off x="563671" y="1825625"/>
            <a:ext cx="10790129" cy="387592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5" name="Afbeelding 4" descr="Afbeelding met Kleurrijkheid, lijn, licht&#10;&#10;Automatisch gegenereerde beschrijving">
            <a:extLst>
              <a:ext uri="{FF2B5EF4-FFF2-40B4-BE49-F238E27FC236}">
                <a16:creationId xmlns:a16="http://schemas.microsoft.com/office/drawing/2014/main" id="{1438CB1A-2589-DC4B-CF17-E8FAC9B1CC9C}"/>
              </a:ext>
            </a:extLst>
          </p:cNvPr>
          <p:cNvPicPr>
            <a:picLocks noChangeAspect="1"/>
          </p:cNvPicPr>
          <p:nvPr userDrawn="1"/>
        </p:nvPicPr>
        <p:blipFill rotWithShape="1">
          <a:blip r:embed="rId2"/>
          <a:srcRect r="24906" b="72064"/>
          <a:stretch/>
        </p:blipFill>
        <p:spPr>
          <a:xfrm>
            <a:off x="9021762" y="5793625"/>
            <a:ext cx="2975551" cy="1064375"/>
          </a:xfrm>
          <a:prstGeom prst="rect">
            <a:avLst/>
          </a:prstGeom>
        </p:spPr>
      </p:pic>
      <p:pic>
        <p:nvPicPr>
          <p:cNvPr id="6" name="Afbeelding 5">
            <a:extLst>
              <a:ext uri="{FF2B5EF4-FFF2-40B4-BE49-F238E27FC236}">
                <a16:creationId xmlns:a16="http://schemas.microsoft.com/office/drawing/2014/main" id="{C3C70033-0D8C-7059-DA2E-C2FFF01C3311}"/>
              </a:ext>
            </a:extLst>
          </p:cNvPr>
          <p:cNvPicPr>
            <a:picLocks noChangeAspect="1"/>
          </p:cNvPicPr>
          <p:nvPr userDrawn="1"/>
        </p:nvPicPr>
        <p:blipFill>
          <a:blip r:embed="rId3"/>
          <a:srcRect/>
          <a:stretch/>
        </p:blipFill>
        <p:spPr>
          <a:xfrm>
            <a:off x="10517413" y="5843105"/>
            <a:ext cx="1626203" cy="1019881"/>
          </a:xfrm>
          <a:prstGeom prst="rect">
            <a:avLst/>
          </a:prstGeom>
        </p:spPr>
      </p:pic>
      <p:pic>
        <p:nvPicPr>
          <p:cNvPr id="8" name="Afbeelding 7" descr="Afbeelding met Kleurrijkheid, lijn, licht&#10;&#10;Automatisch gegenereerde beschrijving">
            <a:extLst>
              <a:ext uri="{FF2B5EF4-FFF2-40B4-BE49-F238E27FC236}">
                <a16:creationId xmlns:a16="http://schemas.microsoft.com/office/drawing/2014/main" id="{49FB1324-1A3C-02AD-503A-8E42957481FD}"/>
              </a:ext>
            </a:extLst>
          </p:cNvPr>
          <p:cNvPicPr>
            <a:picLocks noChangeAspect="1"/>
          </p:cNvPicPr>
          <p:nvPr userDrawn="1"/>
        </p:nvPicPr>
        <p:blipFill rotWithShape="1">
          <a:blip r:embed="rId2"/>
          <a:srcRect l="61746" t="78517" b="-1450"/>
          <a:stretch>
            <a:fillRect/>
          </a:stretch>
        </p:blipFill>
        <p:spPr>
          <a:xfrm>
            <a:off x="0" y="0"/>
            <a:ext cx="1515784" cy="873760"/>
          </a:xfrm>
          <a:prstGeom prst="rect">
            <a:avLst/>
          </a:prstGeom>
        </p:spPr>
      </p:pic>
    </p:spTree>
    <p:extLst>
      <p:ext uri="{BB962C8B-B14F-4D97-AF65-F5344CB8AC3E}">
        <p14:creationId xmlns:p14="http://schemas.microsoft.com/office/powerpoint/2010/main" val="4261530905"/>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koloms wit en afb blauw">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B7F503D4-57C0-7F53-8A50-40984D7EFBE9}"/>
              </a:ext>
            </a:extLst>
          </p:cNvPr>
          <p:cNvSpPr/>
          <p:nvPr userDrawn="1"/>
        </p:nvSpPr>
        <p:spPr>
          <a:xfrm flipH="1">
            <a:off x="6096000" y="-4986"/>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p:nvPr>
        </p:nvSpPr>
        <p:spPr>
          <a:xfrm>
            <a:off x="557409" y="901149"/>
            <a:ext cx="4755996" cy="1036679"/>
          </a:xfrm>
        </p:spPr>
        <p:txBody>
          <a:bodyPr>
            <a:normAutofit/>
          </a:bodyPr>
          <a:lstStyle>
            <a:lvl1pPr>
              <a:lnSpc>
                <a:spcPct val="85000"/>
              </a:lnSpc>
              <a:defRPr sz="3600" b="1">
                <a:solidFill>
                  <a:schemeClr val="tx2"/>
                </a:solidFill>
              </a:defRPr>
            </a:lvl1pPr>
          </a:lstStyle>
          <a:p>
            <a:r>
              <a:rPr lang="nl-NL"/>
              <a:t>Klik om stijl te bewerken</a:t>
            </a:r>
            <a:endParaRPr lang="en-US"/>
          </a:p>
        </p:txBody>
      </p:sp>
      <p:sp>
        <p:nvSpPr>
          <p:cNvPr id="6" name="Picture Placeholder 2">
            <a:extLst>
              <a:ext uri="{FF2B5EF4-FFF2-40B4-BE49-F238E27FC236}">
                <a16:creationId xmlns:a16="http://schemas.microsoft.com/office/drawing/2014/main" id="{77B17BCC-6234-D39B-5E73-57FB158BA7E8}"/>
              </a:ext>
            </a:extLst>
          </p:cNvPr>
          <p:cNvSpPr>
            <a:spLocks noGrp="1" noChangeAspect="1"/>
          </p:cNvSpPr>
          <p:nvPr>
            <p:ph type="pic" idx="1"/>
          </p:nvPr>
        </p:nvSpPr>
        <p:spPr>
          <a:xfrm>
            <a:off x="6701742" y="654009"/>
            <a:ext cx="5000263" cy="5047544"/>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a:p>
        </p:txBody>
      </p:sp>
      <p:sp>
        <p:nvSpPr>
          <p:cNvPr id="3" name="Content Placeholder 2">
            <a:extLst>
              <a:ext uri="{FF2B5EF4-FFF2-40B4-BE49-F238E27FC236}">
                <a16:creationId xmlns:a16="http://schemas.microsoft.com/office/drawing/2014/main" id="{53C023BE-ED46-1294-808F-F8C4DB855C59}"/>
              </a:ext>
            </a:extLst>
          </p:cNvPr>
          <p:cNvSpPr>
            <a:spLocks noGrp="1"/>
          </p:cNvSpPr>
          <p:nvPr>
            <p:ph idx="13"/>
          </p:nvPr>
        </p:nvSpPr>
        <p:spPr>
          <a:xfrm>
            <a:off x="557409" y="2172830"/>
            <a:ext cx="4755996" cy="3775860"/>
          </a:xfrm>
        </p:spPr>
        <p:txBody>
          <a:bodyPr>
            <a:normAutofit/>
          </a:bodyPr>
          <a:lstStyle>
            <a:lvl1pPr marL="0" indent="0">
              <a:buFontTx/>
              <a:buNone/>
              <a:defRPr sz="1200"/>
            </a:lvl1pPr>
            <a:lvl2pPr marL="457200" indent="0">
              <a:buFontTx/>
              <a:buNone/>
              <a:defRPr sz="1400"/>
            </a:lvl2pPr>
            <a:lvl3pPr marL="914400" indent="0">
              <a:buFontTx/>
              <a:buNone/>
              <a:defRPr sz="1400"/>
            </a:lvl3pPr>
            <a:lvl4pPr marL="1371600" indent="0">
              <a:buFontTx/>
              <a:buNone/>
              <a:defRPr sz="1400"/>
            </a:lvl4pPr>
            <a:lvl5pPr marL="1828800" indent="0">
              <a:buFontTx/>
              <a:buNone/>
              <a:defRPr sz="1400"/>
            </a:lvl5pPr>
          </a:lstStyle>
          <a:p>
            <a:pPr lvl="0"/>
            <a:r>
              <a:rPr lang="nl-NL"/>
              <a:t>Klikken om de tekststijl van het model te bewerken</a:t>
            </a:r>
            <a:endParaRPr lang="en-US"/>
          </a:p>
        </p:txBody>
      </p:sp>
      <p:pic>
        <p:nvPicPr>
          <p:cNvPr id="5" name="Afbeelding 4" descr="Afbeelding met Kleurrijkheid, lijn, licht&#10;&#10;Automatisch gegenereerde beschrijving">
            <a:extLst>
              <a:ext uri="{FF2B5EF4-FFF2-40B4-BE49-F238E27FC236}">
                <a16:creationId xmlns:a16="http://schemas.microsoft.com/office/drawing/2014/main" id="{EFF7E0C7-1471-0CE8-97E9-2F356C029423}"/>
              </a:ext>
            </a:extLst>
          </p:cNvPr>
          <p:cNvPicPr>
            <a:picLocks noChangeAspect="1"/>
          </p:cNvPicPr>
          <p:nvPr userDrawn="1"/>
        </p:nvPicPr>
        <p:blipFill rotWithShape="1">
          <a:blip r:embed="rId2"/>
          <a:srcRect r="24906" b="72064"/>
          <a:stretch/>
        </p:blipFill>
        <p:spPr>
          <a:xfrm>
            <a:off x="9021762" y="5793625"/>
            <a:ext cx="2975551" cy="1064375"/>
          </a:xfrm>
          <a:prstGeom prst="rect">
            <a:avLst/>
          </a:prstGeom>
        </p:spPr>
      </p:pic>
      <p:pic>
        <p:nvPicPr>
          <p:cNvPr id="7" name="Afbeelding 6">
            <a:extLst>
              <a:ext uri="{FF2B5EF4-FFF2-40B4-BE49-F238E27FC236}">
                <a16:creationId xmlns:a16="http://schemas.microsoft.com/office/drawing/2014/main" id="{9DBC75D8-1585-19F3-9451-C6829E0B18BC}"/>
              </a:ext>
            </a:extLst>
          </p:cNvPr>
          <p:cNvPicPr>
            <a:picLocks noChangeAspect="1"/>
          </p:cNvPicPr>
          <p:nvPr userDrawn="1"/>
        </p:nvPicPr>
        <p:blipFill>
          <a:blip r:embed="rId3"/>
          <a:srcRect/>
          <a:stretch/>
        </p:blipFill>
        <p:spPr>
          <a:xfrm>
            <a:off x="10517413" y="5843105"/>
            <a:ext cx="1626203" cy="1019881"/>
          </a:xfrm>
          <a:prstGeom prst="rect">
            <a:avLst/>
          </a:prstGeom>
        </p:spPr>
      </p:pic>
      <p:pic>
        <p:nvPicPr>
          <p:cNvPr id="10" name="Afbeelding 9" descr="Afbeelding met Kleurrijkheid, lijn, licht&#10;&#10;Automatisch gegenereerde beschrijving">
            <a:extLst>
              <a:ext uri="{FF2B5EF4-FFF2-40B4-BE49-F238E27FC236}">
                <a16:creationId xmlns:a16="http://schemas.microsoft.com/office/drawing/2014/main" id="{6EE79255-5D54-C1DB-5E0E-A6E60F0C6FCB}"/>
              </a:ext>
            </a:extLst>
          </p:cNvPr>
          <p:cNvPicPr>
            <a:picLocks noChangeAspect="1"/>
          </p:cNvPicPr>
          <p:nvPr userDrawn="1"/>
        </p:nvPicPr>
        <p:blipFill rotWithShape="1">
          <a:blip r:embed="rId2"/>
          <a:srcRect l="61746" t="78517" b="-1450"/>
          <a:stretch>
            <a:fillRect/>
          </a:stretch>
        </p:blipFill>
        <p:spPr>
          <a:xfrm>
            <a:off x="0" y="0"/>
            <a:ext cx="1515784" cy="873760"/>
          </a:xfrm>
          <a:prstGeom prst="rect">
            <a:avLst/>
          </a:prstGeom>
        </p:spPr>
      </p:pic>
    </p:spTree>
    <p:extLst>
      <p:ext uri="{BB962C8B-B14F-4D97-AF65-F5344CB8AC3E}">
        <p14:creationId xmlns:p14="http://schemas.microsoft.com/office/powerpoint/2010/main" val="36958024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eginslide A1">
    <p:spTree>
      <p:nvGrpSpPr>
        <p:cNvPr id="1" name=""/>
        <p:cNvGrpSpPr/>
        <p:nvPr/>
      </p:nvGrpSpPr>
      <p:grpSpPr>
        <a:xfrm>
          <a:off x="0" y="0"/>
          <a:ext cx="0" cy="0"/>
          <a:chOff x="0" y="0"/>
          <a:chExt cx="0" cy="0"/>
        </a:xfrm>
      </p:grpSpPr>
      <p:pic>
        <p:nvPicPr>
          <p:cNvPr id="2" name="Tijdelijke aanduiding voor afbeelding 15">
            <a:extLst>
              <a:ext uri="{FF2B5EF4-FFF2-40B4-BE49-F238E27FC236}">
                <a16:creationId xmlns:a16="http://schemas.microsoft.com/office/drawing/2014/main" id="{6648C023-F03F-6259-AFD4-1D29E75058A8}"/>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30000" contrast="-16000"/>
                    </a14:imgEffect>
                  </a14:imgLayer>
                </a14:imgProps>
              </a:ext>
            </a:extLst>
          </a:blip>
          <a:srcRect/>
          <a:stretch/>
        </p:blipFill>
        <p:spPr>
          <a:xfrm>
            <a:off x="1" y="0"/>
            <a:ext cx="12192000" cy="6858000"/>
          </a:xfrm>
          <a:prstGeom prst="rect">
            <a:avLst/>
          </a:prstGeom>
        </p:spPr>
      </p:pic>
      <p:grpSp>
        <p:nvGrpSpPr>
          <p:cNvPr id="22" name="Groep 21">
            <a:extLst>
              <a:ext uri="{FF2B5EF4-FFF2-40B4-BE49-F238E27FC236}">
                <a16:creationId xmlns:a16="http://schemas.microsoft.com/office/drawing/2014/main" id="{E59805AC-11A2-C68C-585A-2E4570D2DC1F}"/>
              </a:ext>
            </a:extLst>
          </p:cNvPr>
          <p:cNvGrpSpPr/>
          <p:nvPr userDrawn="1"/>
        </p:nvGrpSpPr>
        <p:grpSpPr>
          <a:xfrm>
            <a:off x="8892201" y="5793625"/>
            <a:ext cx="3121853" cy="1069361"/>
            <a:chOff x="8506121" y="5793625"/>
            <a:chExt cx="3121853" cy="1069361"/>
          </a:xfrm>
        </p:grpSpPr>
        <p:pic>
          <p:nvPicPr>
            <p:cNvPr id="11" name="Afbeelding 10" descr="Afbeelding met Kleurrijkheid, lijn, licht&#10;&#10;Automatisch gegenereerde beschrijving">
              <a:extLst>
                <a:ext uri="{FF2B5EF4-FFF2-40B4-BE49-F238E27FC236}">
                  <a16:creationId xmlns:a16="http://schemas.microsoft.com/office/drawing/2014/main" id="{46727349-DDA5-5E7C-A17C-8F19B61319D6}"/>
                </a:ext>
              </a:extLst>
            </p:cNvPr>
            <p:cNvPicPr>
              <a:picLocks noChangeAspect="1"/>
            </p:cNvPicPr>
            <p:nvPr userDrawn="1"/>
          </p:nvPicPr>
          <p:blipFill rotWithShape="1">
            <a:blip r:embed="rId4"/>
            <a:srcRect r="24906" b="72064"/>
            <a:stretch/>
          </p:blipFill>
          <p:spPr>
            <a:xfrm>
              <a:off x="8506121" y="5793625"/>
              <a:ext cx="2975551" cy="1064375"/>
            </a:xfrm>
            <a:prstGeom prst="rect">
              <a:avLst/>
            </a:prstGeom>
          </p:spPr>
        </p:pic>
        <p:pic>
          <p:nvPicPr>
            <p:cNvPr id="12" name="Afbeelding 11">
              <a:extLst>
                <a:ext uri="{FF2B5EF4-FFF2-40B4-BE49-F238E27FC236}">
                  <a16:creationId xmlns:a16="http://schemas.microsoft.com/office/drawing/2014/main" id="{E377580C-4253-710F-9331-47B98D3D8190}"/>
                </a:ext>
              </a:extLst>
            </p:cNvPr>
            <p:cNvPicPr>
              <a:picLocks noChangeAspect="1"/>
            </p:cNvPicPr>
            <p:nvPr userDrawn="1"/>
          </p:nvPicPr>
          <p:blipFill>
            <a:blip r:embed="rId5"/>
            <a:srcRect/>
            <a:stretch/>
          </p:blipFill>
          <p:spPr>
            <a:xfrm>
              <a:off x="10001772" y="5843105"/>
              <a:ext cx="1626202" cy="1019881"/>
            </a:xfrm>
            <a:prstGeom prst="rect">
              <a:avLst/>
            </a:prstGeom>
          </p:spPr>
        </p:pic>
      </p:grpSp>
      <p:sp>
        <p:nvSpPr>
          <p:cNvPr id="7" name="Title 1">
            <a:extLst>
              <a:ext uri="{FF2B5EF4-FFF2-40B4-BE49-F238E27FC236}">
                <a16:creationId xmlns:a16="http://schemas.microsoft.com/office/drawing/2014/main" id="{02205600-7790-DABA-1F88-04105D3C966C}"/>
              </a:ext>
            </a:extLst>
          </p:cNvPr>
          <p:cNvSpPr>
            <a:spLocks noGrp="1"/>
          </p:cNvSpPr>
          <p:nvPr>
            <p:ph type="ctrTitle"/>
          </p:nvPr>
        </p:nvSpPr>
        <p:spPr>
          <a:xfrm>
            <a:off x="1523998" y="1122363"/>
            <a:ext cx="9144000" cy="2387600"/>
          </a:xfrm>
        </p:spPr>
        <p:txBody>
          <a:bodyPr anchor="b"/>
          <a:lstStyle>
            <a:lvl1pPr algn="ctr">
              <a:defRPr sz="6000" b="1">
                <a:solidFill>
                  <a:schemeClr val="bg1"/>
                </a:solidFill>
              </a:defRPr>
            </a:lvl1pPr>
          </a:lstStyle>
          <a:p>
            <a:r>
              <a:rPr lang="nl-NL"/>
              <a:t>Klik om stijl te bewerken</a:t>
            </a:r>
            <a:endParaRPr lang="en-US"/>
          </a:p>
        </p:txBody>
      </p:sp>
      <p:sp>
        <p:nvSpPr>
          <p:cNvPr id="8" name="Subtitle 2">
            <a:extLst>
              <a:ext uri="{FF2B5EF4-FFF2-40B4-BE49-F238E27FC236}">
                <a16:creationId xmlns:a16="http://schemas.microsoft.com/office/drawing/2014/main" id="{2F87E8A2-B894-EE62-381B-202F08CE2805}"/>
              </a:ext>
            </a:extLst>
          </p:cNvPr>
          <p:cNvSpPr>
            <a:spLocks noGrp="1"/>
          </p:cNvSpPr>
          <p:nvPr>
            <p:ph type="subTitle" idx="1"/>
          </p:nvPr>
        </p:nvSpPr>
        <p:spPr>
          <a:xfrm>
            <a:off x="1523998"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a:p>
        </p:txBody>
      </p:sp>
    </p:spTree>
    <p:extLst>
      <p:ext uri="{BB962C8B-B14F-4D97-AF65-F5344CB8AC3E}">
        <p14:creationId xmlns:p14="http://schemas.microsoft.com/office/powerpoint/2010/main" val="406127775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12349A-DD6B-B649-90E5-66FF78B91411}" type="datetimeFigureOut">
              <a:rPr lang="nl-NL" smtClean="0"/>
              <a:t>23-6-2026</a:t>
            </a:fld>
            <a:endParaRPr lang="nl-N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6A65BC-396D-B440-83F7-EB5E5A340BAA}" type="slidenum">
              <a:rPr lang="nl-NL" smtClean="0"/>
              <a:t>‹nr.›</a:t>
            </a:fld>
            <a:endParaRPr lang="nl-NL"/>
          </a:p>
        </p:txBody>
      </p:sp>
    </p:spTree>
    <p:extLst>
      <p:ext uri="{BB962C8B-B14F-4D97-AF65-F5344CB8AC3E}">
        <p14:creationId xmlns:p14="http://schemas.microsoft.com/office/powerpoint/2010/main" val="3970408362"/>
      </p:ext>
    </p:extLst>
  </p:cSld>
  <p:clrMap bg1="lt1" tx1="dk1" bg2="lt2" tx2="dk2" accent1="accent1" accent2="accent2" accent3="accent3" accent4="accent4" accent5="accent5" accent6="accent6" hlink="hlink" folHlink="folHlink"/>
  <p:sldLayoutIdLst>
    <p:sldLayoutId id="214748371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12349A-DD6B-B649-90E5-66FF78B91411}" type="datetimeFigureOut">
              <a:rPr lang="nl-NL" smtClean="0"/>
              <a:t>23-6-2026</a:t>
            </a:fld>
            <a:endParaRPr lang="nl-N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6A65BC-396D-B440-83F7-EB5E5A340BAA}" type="slidenum">
              <a:rPr lang="nl-NL" smtClean="0"/>
              <a:t>‹nr.›</a:t>
            </a:fld>
            <a:endParaRPr lang="nl-NL"/>
          </a:p>
        </p:txBody>
      </p:sp>
    </p:spTree>
    <p:extLst>
      <p:ext uri="{BB962C8B-B14F-4D97-AF65-F5344CB8AC3E}">
        <p14:creationId xmlns:p14="http://schemas.microsoft.com/office/powerpoint/2010/main" val="630712725"/>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9" r:id="rId3"/>
    <p:sldLayoutId id="214748374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B27BA-18DE-1D27-01ED-CCE3BF52BD3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60DA7F9-CCE9-5F35-9D3B-783D5D70DF8A}"/>
              </a:ext>
            </a:extLst>
          </p:cNvPr>
          <p:cNvSpPr>
            <a:spLocks noGrp="1"/>
          </p:cNvSpPr>
          <p:nvPr>
            <p:ph type="ctrTitle"/>
          </p:nvPr>
        </p:nvSpPr>
        <p:spPr>
          <a:xfrm>
            <a:off x="1523998" y="1122362"/>
            <a:ext cx="9144000" cy="3581718"/>
          </a:xfrm>
        </p:spPr>
        <p:txBody>
          <a:bodyPr>
            <a:normAutofit fontScale="90000"/>
          </a:bodyPr>
          <a:lstStyle/>
          <a:p>
            <a:pPr>
              <a:lnSpc>
                <a:spcPct val="80000"/>
              </a:lnSpc>
            </a:pPr>
            <a:r>
              <a:rPr lang="nl-NL" dirty="0"/>
              <a:t>Ook huishoudens en bedrijven met </a:t>
            </a:r>
            <a:br>
              <a:rPr lang="nl-NL" dirty="0"/>
            </a:br>
            <a:r>
              <a:rPr lang="nl-NL" dirty="0"/>
              <a:t>een kleine aansluiting </a:t>
            </a:r>
            <a:br>
              <a:rPr lang="nl-NL" dirty="0"/>
            </a:br>
            <a:r>
              <a:rPr lang="nl-NL" dirty="0"/>
              <a:t>op wachtlijst voor </a:t>
            </a:r>
            <a:br>
              <a:rPr lang="nl-NL" dirty="0"/>
            </a:br>
            <a:r>
              <a:rPr lang="nl-NL" dirty="0"/>
              <a:t>(extra) stroom</a:t>
            </a:r>
          </a:p>
        </p:txBody>
      </p:sp>
      <p:sp>
        <p:nvSpPr>
          <p:cNvPr id="3" name="Ondertitel 2">
            <a:extLst>
              <a:ext uri="{FF2B5EF4-FFF2-40B4-BE49-F238E27FC236}">
                <a16:creationId xmlns:a16="http://schemas.microsoft.com/office/drawing/2014/main" id="{DE8F22A5-2632-AE3D-4606-55DD34622D79}"/>
              </a:ext>
            </a:extLst>
          </p:cNvPr>
          <p:cNvSpPr>
            <a:spLocks noGrp="1"/>
          </p:cNvSpPr>
          <p:nvPr>
            <p:ph type="subTitle" idx="1"/>
          </p:nvPr>
        </p:nvSpPr>
        <p:spPr>
          <a:xfrm>
            <a:off x="1458096" y="4836538"/>
            <a:ext cx="9275803" cy="594360"/>
          </a:xfrm>
        </p:spPr>
        <p:txBody>
          <a:bodyPr vert="horz" lIns="91440" tIns="45720" rIns="91440" bIns="45720" rtlCol="0" anchor="t">
            <a:normAutofit/>
          </a:bodyPr>
          <a:lstStyle/>
          <a:p>
            <a:r>
              <a:rPr lang="nl-NL" dirty="0"/>
              <a:t>Vanaf 1 juli 2026</a:t>
            </a:r>
          </a:p>
        </p:txBody>
      </p:sp>
      <p:sp>
        <p:nvSpPr>
          <p:cNvPr id="4" name="Ondertitel 2">
            <a:extLst>
              <a:ext uri="{FF2B5EF4-FFF2-40B4-BE49-F238E27FC236}">
                <a16:creationId xmlns:a16="http://schemas.microsoft.com/office/drawing/2014/main" id="{E99EFF1F-918E-7B48-B024-866CB29ED2AA}"/>
              </a:ext>
            </a:extLst>
          </p:cNvPr>
          <p:cNvSpPr txBox="1">
            <a:spLocks/>
          </p:cNvSpPr>
          <p:nvPr/>
        </p:nvSpPr>
        <p:spPr>
          <a:xfrm>
            <a:off x="319454" y="6420086"/>
            <a:ext cx="9144000" cy="462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sz="800">
                <a:solidFill>
                  <a:schemeClr val="bg1"/>
                </a:solidFill>
              </a:rPr>
              <a:t>© 2026 NBNL | 25 maart 2026 </a:t>
            </a:r>
          </a:p>
        </p:txBody>
      </p:sp>
    </p:spTree>
    <p:extLst>
      <p:ext uri="{BB962C8B-B14F-4D97-AF65-F5344CB8AC3E}">
        <p14:creationId xmlns:p14="http://schemas.microsoft.com/office/powerpoint/2010/main" val="2273331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6C1A8-E89C-5DDF-1E92-4F13D89C7C6D}"/>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6442B741-2F8D-28D3-8695-73B8B40F15E0}"/>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6536"/>
                    </a14:imgEffect>
                    <a14:imgEffect>
                      <a14:saturation sat="97000"/>
                    </a14:imgEffect>
                  </a14:imgLayer>
                </a14:imgProps>
              </a:ext>
            </a:extLst>
          </a:blip>
          <a:srcRect/>
          <a:stretch/>
        </p:blipFill>
        <p:spPr bwMode="auto">
          <a:xfrm>
            <a:off x="6096000" y="0"/>
            <a:ext cx="6096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EA33B96A-082B-38A3-30D5-F317E59852CA}"/>
              </a:ext>
            </a:extLst>
          </p:cNvPr>
          <p:cNvSpPr>
            <a:spLocks noGrp="1"/>
          </p:cNvSpPr>
          <p:nvPr>
            <p:ph type="title"/>
          </p:nvPr>
        </p:nvSpPr>
        <p:spPr>
          <a:xfrm>
            <a:off x="557409" y="786092"/>
            <a:ext cx="4755996" cy="1036679"/>
          </a:xfrm>
        </p:spPr>
        <p:txBody>
          <a:bodyPr/>
          <a:lstStyle/>
          <a:p>
            <a:r>
              <a:rPr lang="nl-NL" dirty="0"/>
              <a:t>Het stroomnet zit vol</a:t>
            </a:r>
          </a:p>
        </p:txBody>
      </p:sp>
      <p:sp>
        <p:nvSpPr>
          <p:cNvPr id="4" name="Tijdelijke aanduiding voor inhoud 3">
            <a:extLst>
              <a:ext uri="{FF2B5EF4-FFF2-40B4-BE49-F238E27FC236}">
                <a16:creationId xmlns:a16="http://schemas.microsoft.com/office/drawing/2014/main" id="{E343279C-4B2C-3611-2A07-EBBEDA301CA1}"/>
              </a:ext>
            </a:extLst>
          </p:cNvPr>
          <p:cNvSpPr>
            <a:spLocks noGrp="1"/>
          </p:cNvSpPr>
          <p:nvPr>
            <p:ph idx="13"/>
          </p:nvPr>
        </p:nvSpPr>
        <p:spPr>
          <a:xfrm>
            <a:off x="557409" y="1666240"/>
            <a:ext cx="4755996" cy="4167393"/>
          </a:xfrm>
        </p:spPr>
        <p:txBody>
          <a:bodyPr>
            <a:normAutofit/>
          </a:bodyPr>
          <a:lstStyle/>
          <a:p>
            <a:pPr marL="171450" indent="-171450">
              <a:buFont typeface="Arial" panose="020B0604020202020204" pitchFamily="34" charset="0"/>
              <a:buChar char="•"/>
            </a:pPr>
            <a:r>
              <a:rPr lang="en-US" sz="1600" dirty="0" err="1">
                <a:cs typeface="Arial"/>
              </a:rPr>
              <a:t>Omdat</a:t>
            </a:r>
            <a:r>
              <a:rPr lang="en-US" sz="1600" dirty="0">
                <a:cs typeface="Arial"/>
              </a:rPr>
              <a:t> het </a:t>
            </a:r>
            <a:r>
              <a:rPr lang="en-US" sz="1600" dirty="0" err="1">
                <a:cs typeface="Arial"/>
              </a:rPr>
              <a:t>stroomnet</a:t>
            </a:r>
            <a:r>
              <a:rPr lang="en-US" sz="1600" dirty="0">
                <a:cs typeface="Arial"/>
              </a:rPr>
              <a:t> steeds </a:t>
            </a:r>
            <a:r>
              <a:rPr lang="en-US" sz="1600" dirty="0" err="1">
                <a:cs typeface="Arial"/>
              </a:rPr>
              <a:t>voller</a:t>
            </a:r>
            <a:r>
              <a:rPr lang="en-US" sz="1600" dirty="0">
                <a:cs typeface="Arial"/>
              </a:rPr>
              <a:t> </a:t>
            </a:r>
            <a:r>
              <a:rPr lang="en-US" sz="1600" dirty="0" err="1">
                <a:cs typeface="Arial"/>
              </a:rPr>
              <a:t>raakt</a:t>
            </a:r>
            <a:r>
              <a:rPr lang="en-US" sz="1600" dirty="0">
                <a:cs typeface="Arial"/>
              </a:rPr>
              <a:t>, </a:t>
            </a:r>
            <a:r>
              <a:rPr lang="en-US" sz="1600" dirty="0" err="1">
                <a:cs typeface="Arial"/>
              </a:rPr>
              <a:t>kan</a:t>
            </a:r>
            <a:r>
              <a:rPr lang="en-US" sz="1600" dirty="0">
                <a:cs typeface="Arial"/>
              </a:rPr>
              <a:t> </a:t>
            </a:r>
            <a:r>
              <a:rPr lang="en-US" sz="1600" dirty="0" err="1">
                <a:cs typeface="Arial"/>
              </a:rPr>
              <a:t>een</a:t>
            </a:r>
            <a:r>
              <a:rPr lang="en-US" sz="1600" dirty="0">
                <a:cs typeface="Arial"/>
              </a:rPr>
              <a:t> </a:t>
            </a:r>
            <a:r>
              <a:rPr lang="en-US" sz="1600" dirty="0" err="1">
                <a:cs typeface="Arial"/>
              </a:rPr>
              <a:t>nieuwe</a:t>
            </a:r>
            <a:r>
              <a:rPr lang="en-US" sz="1600" dirty="0">
                <a:cs typeface="Arial"/>
              </a:rPr>
              <a:t> of </a:t>
            </a:r>
            <a:r>
              <a:rPr lang="en-US" sz="1600" dirty="0" err="1">
                <a:cs typeface="Arial"/>
              </a:rPr>
              <a:t>zwaardere</a:t>
            </a:r>
            <a:r>
              <a:rPr lang="en-US" sz="1600" dirty="0">
                <a:cs typeface="Arial"/>
              </a:rPr>
              <a:t> </a:t>
            </a:r>
            <a:r>
              <a:rPr lang="en-US" sz="1600" dirty="0" err="1">
                <a:cs typeface="Arial"/>
              </a:rPr>
              <a:t>stroomaansluiting</a:t>
            </a:r>
            <a:r>
              <a:rPr lang="en-US" sz="1600" dirty="0">
                <a:cs typeface="Arial"/>
              </a:rPr>
              <a:t> </a:t>
            </a:r>
            <a:r>
              <a:rPr lang="en-US" sz="1600" dirty="0" err="1">
                <a:cs typeface="Arial"/>
              </a:rPr>
              <a:t>ook</a:t>
            </a:r>
            <a:r>
              <a:rPr lang="en-US" sz="1600" dirty="0">
                <a:cs typeface="Arial"/>
              </a:rPr>
              <a:t> </a:t>
            </a:r>
            <a:r>
              <a:rPr lang="en-US" sz="1600" dirty="0" err="1">
                <a:cs typeface="Arial"/>
              </a:rPr>
              <a:t>voor</a:t>
            </a:r>
            <a:r>
              <a:rPr lang="en-US" sz="1600" dirty="0">
                <a:cs typeface="Arial"/>
              </a:rPr>
              <a:t> </a:t>
            </a:r>
            <a:r>
              <a:rPr lang="en-US" sz="1600" dirty="0" err="1">
                <a:cs typeface="Arial"/>
              </a:rPr>
              <a:t>huishoudens</a:t>
            </a:r>
            <a:r>
              <a:rPr lang="en-US" sz="1600" dirty="0">
                <a:cs typeface="Arial"/>
              </a:rPr>
              <a:t> </a:t>
            </a:r>
            <a:r>
              <a:rPr lang="en-US" sz="1600" dirty="0" err="1">
                <a:cs typeface="Arial"/>
              </a:rPr>
              <a:t>en</a:t>
            </a:r>
            <a:r>
              <a:rPr lang="en-US" sz="1600" dirty="0">
                <a:cs typeface="Arial"/>
              </a:rPr>
              <a:t> </a:t>
            </a:r>
            <a:r>
              <a:rPr lang="en-US" sz="1600" dirty="0" err="1">
                <a:cs typeface="Arial"/>
              </a:rPr>
              <a:t>bedrijven</a:t>
            </a:r>
            <a:r>
              <a:rPr lang="en-US" sz="1600" dirty="0">
                <a:cs typeface="Arial"/>
              </a:rPr>
              <a:t> met </a:t>
            </a:r>
            <a:r>
              <a:rPr lang="en-US" sz="1600" dirty="0" err="1">
                <a:cs typeface="Arial"/>
              </a:rPr>
              <a:t>een</a:t>
            </a:r>
            <a:r>
              <a:rPr lang="en-US" sz="1600" dirty="0">
                <a:cs typeface="Arial"/>
              </a:rPr>
              <a:t> </a:t>
            </a:r>
            <a:r>
              <a:rPr lang="en-US" sz="1600" dirty="0" err="1">
                <a:cs typeface="Arial"/>
              </a:rPr>
              <a:t>kleine</a:t>
            </a:r>
            <a:r>
              <a:rPr lang="en-US" sz="1600" dirty="0">
                <a:cs typeface="Arial"/>
              </a:rPr>
              <a:t> </a:t>
            </a:r>
            <a:r>
              <a:rPr lang="en-US" sz="1600" dirty="0" err="1">
                <a:cs typeface="Arial"/>
              </a:rPr>
              <a:t>aansluiting</a:t>
            </a:r>
            <a:r>
              <a:rPr lang="en-US" sz="1600" dirty="0">
                <a:cs typeface="Arial"/>
              </a:rPr>
              <a:t> </a:t>
            </a:r>
            <a:r>
              <a:rPr lang="en-US" sz="1600" dirty="0" err="1">
                <a:cs typeface="Arial"/>
              </a:rPr>
              <a:t>soms</a:t>
            </a:r>
            <a:r>
              <a:rPr lang="en-US" sz="1600" dirty="0">
                <a:cs typeface="Arial"/>
              </a:rPr>
              <a:t> lang </a:t>
            </a:r>
            <a:r>
              <a:rPr lang="en-US" sz="1600" dirty="0" err="1">
                <a:cs typeface="Arial"/>
              </a:rPr>
              <a:t>duren</a:t>
            </a:r>
            <a:r>
              <a:rPr lang="en-US" sz="1600" dirty="0">
                <a:cs typeface="Arial"/>
              </a:rPr>
              <a:t>. </a:t>
            </a:r>
            <a:endParaRPr lang="en-US" sz="1600" dirty="0"/>
          </a:p>
          <a:p>
            <a:pPr marL="171450" indent="-171450">
              <a:buFont typeface="Arial" panose="020B0604020202020204" pitchFamily="34" charset="0"/>
              <a:buChar char="•"/>
            </a:pPr>
            <a:r>
              <a:rPr lang="en-US" sz="1600" dirty="0" err="1">
                <a:cs typeface="Arial"/>
              </a:rPr>
              <a:t>Vanaf</a:t>
            </a:r>
            <a:r>
              <a:rPr lang="en-US" sz="1600" dirty="0">
                <a:cs typeface="Arial"/>
              </a:rPr>
              <a:t> 1 </a:t>
            </a:r>
            <a:r>
              <a:rPr lang="en-US" sz="1600" dirty="0" err="1">
                <a:cs typeface="Arial"/>
              </a:rPr>
              <a:t>juli</a:t>
            </a:r>
            <a:r>
              <a:rPr lang="en-US" sz="1600" dirty="0">
                <a:cs typeface="Arial"/>
              </a:rPr>
              <a:t> 2026 </a:t>
            </a:r>
            <a:r>
              <a:rPr lang="en-US" sz="1600" dirty="0" err="1">
                <a:cs typeface="Arial"/>
              </a:rPr>
              <a:t>zijn</a:t>
            </a:r>
            <a:r>
              <a:rPr lang="en-US" sz="1600" dirty="0">
                <a:cs typeface="Arial"/>
              </a:rPr>
              <a:t> er in de </a:t>
            </a:r>
            <a:r>
              <a:rPr lang="en-US" sz="1600" dirty="0" err="1">
                <a:cs typeface="Arial"/>
              </a:rPr>
              <a:t>meeste</a:t>
            </a:r>
            <a:r>
              <a:rPr lang="en-US" sz="1600" dirty="0">
                <a:cs typeface="Arial"/>
              </a:rPr>
              <a:t> </a:t>
            </a:r>
            <a:r>
              <a:rPr lang="en-US" sz="1600" dirty="0" err="1">
                <a:cs typeface="Arial"/>
              </a:rPr>
              <a:t>gebieden</a:t>
            </a:r>
            <a:r>
              <a:rPr lang="en-US" sz="1600" dirty="0">
                <a:cs typeface="Arial"/>
              </a:rPr>
              <a:t> </a:t>
            </a:r>
            <a:r>
              <a:rPr lang="en-US" sz="1600" dirty="0" err="1">
                <a:cs typeface="Arial"/>
              </a:rPr>
              <a:t>wachtlijsten</a:t>
            </a:r>
            <a:r>
              <a:rPr lang="en-US" sz="1600" dirty="0">
                <a:cs typeface="Arial"/>
              </a:rPr>
              <a:t> </a:t>
            </a:r>
            <a:r>
              <a:rPr lang="en-US" sz="1600" dirty="0" err="1">
                <a:cs typeface="Arial"/>
              </a:rPr>
              <a:t>voor</a:t>
            </a:r>
            <a:r>
              <a:rPr lang="en-US" sz="1600" dirty="0">
                <a:cs typeface="Arial"/>
              </a:rPr>
              <a:t> </a:t>
            </a:r>
            <a:r>
              <a:rPr lang="en-US" sz="1600" dirty="0" err="1">
                <a:cs typeface="Arial"/>
              </a:rPr>
              <a:t>aanvragen</a:t>
            </a:r>
            <a:r>
              <a:rPr lang="en-US" sz="1600" dirty="0">
                <a:cs typeface="Arial"/>
              </a:rPr>
              <a:t> </a:t>
            </a:r>
            <a:r>
              <a:rPr lang="en-US" sz="1600" dirty="0" err="1">
                <a:cs typeface="Arial"/>
              </a:rPr>
              <a:t>voor</a:t>
            </a:r>
            <a:r>
              <a:rPr lang="en-US" sz="1600" dirty="0">
                <a:cs typeface="Arial"/>
              </a:rPr>
              <a:t> </a:t>
            </a:r>
            <a:r>
              <a:rPr lang="en-US" sz="1600" dirty="0" err="1">
                <a:cs typeface="Arial"/>
              </a:rPr>
              <a:t>nieuwe</a:t>
            </a:r>
            <a:r>
              <a:rPr lang="en-US" sz="1600" dirty="0">
                <a:cs typeface="Arial"/>
              </a:rPr>
              <a:t> </a:t>
            </a:r>
            <a:r>
              <a:rPr lang="en-US" sz="1600" dirty="0" err="1">
                <a:cs typeface="Arial"/>
              </a:rPr>
              <a:t>aansluitingen</a:t>
            </a:r>
            <a:r>
              <a:rPr lang="en-US" sz="1600" dirty="0">
                <a:cs typeface="Arial"/>
              </a:rPr>
              <a:t> of </a:t>
            </a:r>
            <a:r>
              <a:rPr lang="en-US" sz="1600" dirty="0" err="1">
                <a:cs typeface="Arial"/>
              </a:rPr>
              <a:t>verzwaringen</a:t>
            </a:r>
            <a:endParaRPr lang="en-US" sz="1600" dirty="0">
              <a:cs typeface="Arial"/>
            </a:endParaRPr>
          </a:p>
          <a:p>
            <a:pPr marL="171450" indent="-171450">
              <a:buFont typeface="Arial" panose="020B0604020202020204" pitchFamily="34" charset="0"/>
              <a:buChar char="•"/>
            </a:pPr>
            <a:r>
              <a:rPr lang="en-US" sz="1600" dirty="0">
                <a:cs typeface="Arial"/>
              </a:rPr>
              <a:t>Dit </a:t>
            </a:r>
            <a:r>
              <a:rPr lang="en-US" sz="1600" dirty="0" err="1">
                <a:cs typeface="Arial"/>
              </a:rPr>
              <a:t>kan</a:t>
            </a:r>
            <a:r>
              <a:rPr lang="en-US" sz="1600" dirty="0">
                <a:cs typeface="Arial"/>
              </a:rPr>
              <a:t> </a:t>
            </a:r>
            <a:r>
              <a:rPr lang="en-US" sz="1600" dirty="0" err="1">
                <a:cs typeface="Arial"/>
              </a:rPr>
              <a:t>betekenen</a:t>
            </a:r>
            <a:r>
              <a:rPr lang="en-US" sz="1600" dirty="0">
                <a:cs typeface="Arial"/>
              </a:rPr>
              <a:t> </a:t>
            </a:r>
            <a:r>
              <a:rPr lang="en-US" sz="1600" dirty="0" err="1">
                <a:cs typeface="Arial"/>
              </a:rPr>
              <a:t>dat</a:t>
            </a:r>
            <a:r>
              <a:rPr lang="en-US" sz="1600" dirty="0">
                <a:cs typeface="Arial"/>
              </a:rPr>
              <a:t> </a:t>
            </a:r>
            <a:r>
              <a:rPr lang="en-US" sz="1600" dirty="0" err="1">
                <a:cs typeface="Arial"/>
              </a:rPr>
              <a:t>bedrijven</a:t>
            </a:r>
            <a:r>
              <a:rPr lang="en-US" sz="1600" dirty="0">
                <a:cs typeface="Arial"/>
              </a:rPr>
              <a:t> lang </a:t>
            </a:r>
            <a:r>
              <a:rPr lang="en-US" sz="1600" dirty="0" err="1">
                <a:cs typeface="Arial"/>
              </a:rPr>
              <a:t>moeten</a:t>
            </a:r>
            <a:r>
              <a:rPr lang="en-US" sz="1600" dirty="0">
                <a:cs typeface="Arial"/>
              </a:rPr>
              <a:t> </a:t>
            </a:r>
            <a:r>
              <a:rPr lang="en-US" sz="1600" dirty="0" err="1">
                <a:cs typeface="Arial"/>
              </a:rPr>
              <a:t>wachten</a:t>
            </a:r>
            <a:r>
              <a:rPr lang="en-US" sz="1600" dirty="0">
                <a:cs typeface="Arial"/>
              </a:rPr>
              <a:t> op (extra) </a:t>
            </a:r>
            <a:r>
              <a:rPr lang="en-US" sz="1600" dirty="0" err="1">
                <a:cs typeface="Arial"/>
              </a:rPr>
              <a:t>stroom</a:t>
            </a:r>
            <a:r>
              <a:rPr lang="en-US" sz="1600" dirty="0">
                <a:cs typeface="Arial"/>
              </a:rPr>
              <a:t>. Soms </a:t>
            </a:r>
            <a:r>
              <a:rPr lang="en-US" sz="1600" dirty="0" err="1">
                <a:cs typeface="Arial"/>
              </a:rPr>
              <a:t>meerdere</a:t>
            </a:r>
            <a:r>
              <a:rPr lang="en-US" sz="1600" dirty="0">
                <a:cs typeface="Arial"/>
              </a:rPr>
              <a:t> </a:t>
            </a:r>
            <a:r>
              <a:rPr lang="en-US" sz="1600" dirty="0" err="1">
                <a:cs typeface="Arial"/>
              </a:rPr>
              <a:t>jaren</a:t>
            </a:r>
            <a:r>
              <a:rPr lang="en-US" sz="1600" dirty="0">
                <a:cs typeface="Arial"/>
              </a:rPr>
              <a:t>. Dit </a:t>
            </a:r>
            <a:r>
              <a:rPr lang="en-US" sz="1600" dirty="0" err="1">
                <a:cs typeface="Arial"/>
              </a:rPr>
              <a:t>verschilt</a:t>
            </a:r>
            <a:r>
              <a:rPr lang="en-US" sz="1600" dirty="0">
                <a:cs typeface="Arial"/>
              </a:rPr>
              <a:t> per </a:t>
            </a:r>
            <a:r>
              <a:rPr lang="en-US" sz="1600" dirty="0" err="1">
                <a:cs typeface="Arial"/>
              </a:rPr>
              <a:t>gebied</a:t>
            </a:r>
            <a:r>
              <a:rPr lang="en-US" sz="1600" dirty="0">
                <a:cs typeface="Arial"/>
              </a:rPr>
              <a:t>.</a:t>
            </a:r>
          </a:p>
          <a:p>
            <a:pPr marL="171450" indent="-171450">
              <a:buFont typeface="Arial" panose="020B0604020202020204" pitchFamily="34" charset="0"/>
              <a:buChar char="•"/>
            </a:pPr>
            <a:endParaRPr lang="nl-NL" sz="1600" dirty="0"/>
          </a:p>
        </p:txBody>
      </p:sp>
      <p:grpSp>
        <p:nvGrpSpPr>
          <p:cNvPr id="7" name="Groep 6">
            <a:extLst>
              <a:ext uri="{FF2B5EF4-FFF2-40B4-BE49-F238E27FC236}">
                <a16:creationId xmlns:a16="http://schemas.microsoft.com/office/drawing/2014/main" id="{C2D7C0E6-9F78-7D6A-CA09-C69CE32E8A7D}"/>
              </a:ext>
            </a:extLst>
          </p:cNvPr>
          <p:cNvGrpSpPr/>
          <p:nvPr/>
        </p:nvGrpSpPr>
        <p:grpSpPr>
          <a:xfrm>
            <a:off x="8892201" y="5793625"/>
            <a:ext cx="3121853" cy="1069361"/>
            <a:chOff x="8506121" y="5793625"/>
            <a:chExt cx="3121853" cy="1069361"/>
          </a:xfrm>
        </p:grpSpPr>
        <p:pic>
          <p:nvPicPr>
            <p:cNvPr id="8" name="Afbeelding 7" descr="Afbeelding met Kleurrijkheid, lijn, licht&#10;&#10;Automatisch gegenereerde beschrijving">
              <a:extLst>
                <a:ext uri="{FF2B5EF4-FFF2-40B4-BE49-F238E27FC236}">
                  <a16:creationId xmlns:a16="http://schemas.microsoft.com/office/drawing/2014/main" id="{75DFF499-8AB1-DC6A-6615-BE939A1E04EB}"/>
                </a:ext>
              </a:extLst>
            </p:cNvPr>
            <p:cNvPicPr>
              <a:picLocks noChangeAspect="1"/>
            </p:cNvPicPr>
            <p:nvPr userDrawn="1"/>
          </p:nvPicPr>
          <p:blipFill rotWithShape="1">
            <a:blip r:embed="rId4"/>
            <a:srcRect r="24906" b="72064"/>
            <a:stretch/>
          </p:blipFill>
          <p:spPr>
            <a:xfrm>
              <a:off x="8506121" y="5793625"/>
              <a:ext cx="2975551" cy="1064375"/>
            </a:xfrm>
            <a:prstGeom prst="rect">
              <a:avLst/>
            </a:prstGeom>
          </p:spPr>
        </p:pic>
        <p:pic>
          <p:nvPicPr>
            <p:cNvPr id="9" name="Afbeelding 8">
              <a:extLst>
                <a:ext uri="{FF2B5EF4-FFF2-40B4-BE49-F238E27FC236}">
                  <a16:creationId xmlns:a16="http://schemas.microsoft.com/office/drawing/2014/main" id="{70579666-D492-645B-9C4E-3FE7EA2736B7}"/>
                </a:ext>
              </a:extLst>
            </p:cNvPr>
            <p:cNvPicPr>
              <a:picLocks noChangeAspect="1"/>
            </p:cNvPicPr>
            <p:nvPr userDrawn="1"/>
          </p:nvPicPr>
          <p:blipFill>
            <a:blip r:embed="rId5"/>
            <a:srcRect/>
            <a:stretch/>
          </p:blipFill>
          <p:spPr>
            <a:xfrm>
              <a:off x="10001772" y="5843105"/>
              <a:ext cx="1626202" cy="1019881"/>
            </a:xfrm>
            <a:prstGeom prst="rect">
              <a:avLst/>
            </a:prstGeom>
          </p:spPr>
        </p:pic>
      </p:grpSp>
    </p:spTree>
    <p:extLst>
      <p:ext uri="{BB962C8B-B14F-4D97-AF65-F5344CB8AC3E}">
        <p14:creationId xmlns:p14="http://schemas.microsoft.com/office/powerpoint/2010/main" val="33244386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BF0F8-7036-224D-3035-AF0009AB9CFD}"/>
            </a:ext>
          </a:extLst>
        </p:cNvPr>
        <p:cNvGrpSpPr/>
        <p:nvPr/>
      </p:nvGrpSpPr>
      <p:grpSpPr>
        <a:xfrm>
          <a:off x="0" y="0"/>
          <a:ext cx="0" cy="0"/>
          <a:chOff x="0" y="0"/>
          <a:chExt cx="0" cy="0"/>
        </a:xfrm>
      </p:grpSpPr>
      <p:pic>
        <p:nvPicPr>
          <p:cNvPr id="5" name="Afbeelding 4">
            <a:extLst>
              <a:ext uri="{FF2B5EF4-FFF2-40B4-BE49-F238E27FC236}">
                <a16:creationId xmlns:a16="http://schemas.microsoft.com/office/drawing/2014/main" id="{C25017D3-3860-9D71-84DA-31AA54B4482E}"/>
              </a:ext>
            </a:extLst>
          </p:cNvPr>
          <p:cNvPicPr>
            <a:picLocks noChangeAspect="1"/>
          </p:cNvPicPr>
          <p:nvPr/>
        </p:nvPicPr>
        <p:blipFill>
          <a:blip r:embed="rId2"/>
          <a:srcRect/>
          <a:stretch/>
        </p:blipFill>
        <p:spPr>
          <a:xfrm>
            <a:off x="0" y="0"/>
            <a:ext cx="12192000" cy="6858000"/>
          </a:xfrm>
          <a:prstGeom prst="rect">
            <a:avLst/>
          </a:prstGeom>
        </p:spPr>
      </p:pic>
      <p:sp>
        <p:nvSpPr>
          <p:cNvPr id="2" name="Titel 1">
            <a:extLst>
              <a:ext uri="{FF2B5EF4-FFF2-40B4-BE49-F238E27FC236}">
                <a16:creationId xmlns:a16="http://schemas.microsoft.com/office/drawing/2014/main" id="{B78175CD-AB30-393C-80B9-9A2B556F46B4}"/>
              </a:ext>
            </a:extLst>
          </p:cNvPr>
          <p:cNvSpPr>
            <a:spLocks noGrp="1"/>
          </p:cNvSpPr>
          <p:nvPr>
            <p:ph type="title"/>
          </p:nvPr>
        </p:nvSpPr>
        <p:spPr>
          <a:xfrm>
            <a:off x="563671" y="433847"/>
            <a:ext cx="10790129" cy="856473"/>
          </a:xfrm>
        </p:spPr>
        <p:txBody>
          <a:bodyPr/>
          <a:lstStyle/>
          <a:p>
            <a:r>
              <a:rPr lang="nl-NL" dirty="0"/>
              <a:t>Het maatschappelijk prioriteringskader</a:t>
            </a:r>
          </a:p>
        </p:txBody>
      </p:sp>
      <p:sp>
        <p:nvSpPr>
          <p:cNvPr id="3" name="Tijdelijke aanduiding voor inhoud 2">
            <a:extLst>
              <a:ext uri="{FF2B5EF4-FFF2-40B4-BE49-F238E27FC236}">
                <a16:creationId xmlns:a16="http://schemas.microsoft.com/office/drawing/2014/main" id="{9613F7FE-E60F-870B-8DA6-2619A784424A}"/>
              </a:ext>
            </a:extLst>
          </p:cNvPr>
          <p:cNvSpPr>
            <a:spLocks noGrp="1"/>
          </p:cNvSpPr>
          <p:nvPr>
            <p:ph idx="1"/>
          </p:nvPr>
        </p:nvSpPr>
        <p:spPr>
          <a:xfrm>
            <a:off x="563671" y="1270001"/>
            <a:ext cx="10967929" cy="528320"/>
          </a:xfrm>
        </p:spPr>
        <p:txBody>
          <a:bodyPr>
            <a:noAutofit/>
          </a:bodyPr>
          <a:lstStyle/>
          <a:p>
            <a:pPr marL="0" indent="0">
              <a:lnSpc>
                <a:spcPct val="100000"/>
              </a:lnSpc>
              <a:buNone/>
            </a:pPr>
            <a:r>
              <a:rPr lang="nl-NL" sz="1200" dirty="0">
                <a:solidFill>
                  <a:srgbClr val="00354E"/>
                </a:solidFill>
                <a:latin typeface="+mj-lt"/>
                <a:cs typeface="Arial"/>
              </a:rPr>
              <a:t>Als in een gebied het stroomnet vol is, bepalen nieuwe regels van de ACM welke aanvragen voor stroom er voorrang krijgen zodra er weer capaciteit beschikbaar komt. Dit heet het maatschappelijk prioriteringskader. Doel van dit prioriteringskader is om de beperkte netcapaciteit zo eerlijk mogelijk te verdelen.</a:t>
            </a:r>
            <a:endParaRPr lang="nl-NL" sz="1200" dirty="0">
              <a:solidFill>
                <a:srgbClr val="00354E"/>
              </a:solidFill>
              <a:latin typeface="+mj-lt"/>
            </a:endParaRPr>
          </a:p>
        </p:txBody>
      </p:sp>
    </p:spTree>
    <p:extLst>
      <p:ext uri="{BB962C8B-B14F-4D97-AF65-F5344CB8AC3E}">
        <p14:creationId xmlns:p14="http://schemas.microsoft.com/office/powerpoint/2010/main" val="21995205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2650E-BA3A-F482-4E31-232600CB2D4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876CFA5-7A83-9381-781A-217EE7BC1A0D}"/>
              </a:ext>
            </a:extLst>
          </p:cNvPr>
          <p:cNvSpPr>
            <a:spLocks noGrp="1"/>
          </p:cNvSpPr>
          <p:nvPr>
            <p:ph type="title"/>
          </p:nvPr>
        </p:nvSpPr>
        <p:spPr>
          <a:xfrm>
            <a:off x="569934" y="626887"/>
            <a:ext cx="10783866" cy="917433"/>
          </a:xfrm>
        </p:spPr>
        <p:txBody>
          <a:bodyPr/>
          <a:lstStyle/>
          <a:p>
            <a:r>
              <a:rPr lang="nl-NL" dirty="0"/>
              <a:t>Wat is het nieuwe advies</a:t>
            </a:r>
          </a:p>
        </p:txBody>
      </p:sp>
      <p:sp>
        <p:nvSpPr>
          <p:cNvPr id="3" name="Tijdelijke aanduiding voor inhoud 2">
            <a:extLst>
              <a:ext uri="{FF2B5EF4-FFF2-40B4-BE49-F238E27FC236}">
                <a16:creationId xmlns:a16="http://schemas.microsoft.com/office/drawing/2014/main" id="{6C761E86-1AB2-5DC8-5390-FD5F6325863B}"/>
              </a:ext>
            </a:extLst>
          </p:cNvPr>
          <p:cNvSpPr>
            <a:spLocks noGrp="1"/>
          </p:cNvSpPr>
          <p:nvPr>
            <p:ph idx="1"/>
          </p:nvPr>
        </p:nvSpPr>
        <p:spPr>
          <a:xfrm>
            <a:off x="569934" y="1666241"/>
            <a:ext cx="8460855" cy="2783839"/>
          </a:xfrm>
        </p:spPr>
        <p:txBody>
          <a:bodyPr>
            <a:noAutofit/>
          </a:bodyPr>
          <a:lstStyle/>
          <a:p>
            <a:pPr marL="0" indent="0">
              <a:lnSpc>
                <a:spcPct val="120000"/>
              </a:lnSpc>
              <a:buNone/>
            </a:pPr>
            <a:r>
              <a:rPr lang="en-US" sz="1400" dirty="0">
                <a:solidFill>
                  <a:srgbClr val="00354E"/>
                </a:solidFill>
                <a:cs typeface="Arial"/>
              </a:rPr>
              <a:t>Waar </a:t>
            </a:r>
            <a:r>
              <a:rPr lang="en-US" sz="1400" dirty="0" err="1">
                <a:solidFill>
                  <a:srgbClr val="00354E"/>
                </a:solidFill>
                <a:cs typeface="Arial"/>
              </a:rPr>
              <a:t>vroeger</a:t>
            </a:r>
            <a:r>
              <a:rPr lang="en-US" sz="1400" dirty="0">
                <a:solidFill>
                  <a:srgbClr val="00354E"/>
                </a:solidFill>
                <a:cs typeface="Arial"/>
              </a:rPr>
              <a:t> </a:t>
            </a:r>
            <a:r>
              <a:rPr lang="en-US" sz="1400" dirty="0" err="1">
                <a:solidFill>
                  <a:srgbClr val="00354E"/>
                </a:solidFill>
                <a:cs typeface="Arial"/>
              </a:rPr>
              <a:t>vaak</a:t>
            </a:r>
            <a:r>
              <a:rPr lang="en-US" sz="1400" dirty="0">
                <a:solidFill>
                  <a:srgbClr val="00354E"/>
                </a:solidFill>
                <a:cs typeface="Arial"/>
              </a:rPr>
              <a:t> </a:t>
            </a:r>
            <a:r>
              <a:rPr lang="en-US" sz="1400" dirty="0" err="1">
                <a:solidFill>
                  <a:srgbClr val="00354E"/>
                </a:solidFill>
                <a:cs typeface="Arial"/>
              </a:rPr>
              <a:t>werd</a:t>
            </a:r>
            <a:r>
              <a:rPr lang="en-US" sz="1400" dirty="0">
                <a:solidFill>
                  <a:srgbClr val="00354E"/>
                </a:solidFill>
                <a:cs typeface="Arial"/>
              </a:rPr>
              <a:t> </a:t>
            </a:r>
            <a:r>
              <a:rPr lang="en-US" sz="1400" dirty="0" err="1">
                <a:solidFill>
                  <a:srgbClr val="00354E"/>
                </a:solidFill>
                <a:cs typeface="Arial"/>
              </a:rPr>
              <a:t>geadviseerd</a:t>
            </a:r>
            <a:r>
              <a:rPr lang="en-US" sz="1400" dirty="0">
                <a:solidFill>
                  <a:srgbClr val="00354E"/>
                </a:solidFill>
                <a:cs typeface="Arial"/>
              </a:rPr>
              <a:t> om </a:t>
            </a:r>
            <a:r>
              <a:rPr lang="en-US" sz="1400" dirty="0" err="1">
                <a:solidFill>
                  <a:srgbClr val="00354E"/>
                </a:solidFill>
                <a:cs typeface="Arial"/>
              </a:rPr>
              <a:t>bij</a:t>
            </a:r>
            <a:r>
              <a:rPr lang="en-US" sz="1400" dirty="0">
                <a:solidFill>
                  <a:srgbClr val="00354E"/>
                </a:solidFill>
                <a:cs typeface="Arial"/>
              </a:rPr>
              <a:t> </a:t>
            </a:r>
            <a:r>
              <a:rPr lang="en-US" sz="1400" dirty="0" err="1">
                <a:solidFill>
                  <a:srgbClr val="00354E"/>
                </a:solidFill>
                <a:cs typeface="Arial"/>
              </a:rPr>
              <a:t>verbouwing</a:t>
            </a:r>
            <a:r>
              <a:rPr lang="en-US" sz="1400" dirty="0">
                <a:solidFill>
                  <a:srgbClr val="00354E"/>
                </a:solidFill>
                <a:cs typeface="Arial"/>
              </a:rPr>
              <a:t> of </a:t>
            </a:r>
            <a:r>
              <a:rPr lang="en-US" sz="1400" dirty="0" err="1">
                <a:solidFill>
                  <a:srgbClr val="00354E"/>
                </a:solidFill>
                <a:cs typeface="Arial"/>
              </a:rPr>
              <a:t>zwaarder</a:t>
            </a:r>
            <a:r>
              <a:rPr lang="en-US" sz="1400" dirty="0">
                <a:solidFill>
                  <a:srgbClr val="00354E"/>
                </a:solidFill>
                <a:cs typeface="Arial"/>
              </a:rPr>
              <a:t> </a:t>
            </a:r>
            <a:r>
              <a:rPr lang="en-US" sz="1400" dirty="0" err="1">
                <a:solidFill>
                  <a:srgbClr val="00354E"/>
                </a:solidFill>
                <a:cs typeface="Arial"/>
              </a:rPr>
              <a:t>gebruik</a:t>
            </a:r>
            <a:r>
              <a:rPr lang="en-US" sz="1400" dirty="0">
                <a:solidFill>
                  <a:srgbClr val="00354E"/>
                </a:solidFill>
                <a:cs typeface="Arial"/>
              </a:rPr>
              <a:t> direct van 1-fase </a:t>
            </a:r>
            <a:r>
              <a:rPr lang="en-US" sz="1400" dirty="0" err="1">
                <a:solidFill>
                  <a:srgbClr val="00354E"/>
                </a:solidFill>
                <a:cs typeface="Arial"/>
              </a:rPr>
              <a:t>naar</a:t>
            </a:r>
            <a:r>
              <a:rPr lang="en-US" sz="1400" dirty="0">
                <a:solidFill>
                  <a:srgbClr val="00354E"/>
                </a:solidFill>
                <a:cs typeface="Arial"/>
              </a:rPr>
              <a:t> 3-fase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verzwaren</a:t>
            </a:r>
            <a:r>
              <a:rPr lang="en-US" sz="1400" dirty="0">
                <a:solidFill>
                  <a:srgbClr val="00354E"/>
                </a:solidFill>
                <a:cs typeface="Arial"/>
              </a:rPr>
              <a:t>, </a:t>
            </a:r>
            <a:r>
              <a:rPr lang="en-US" sz="1400" dirty="0" err="1">
                <a:solidFill>
                  <a:srgbClr val="00354E"/>
                </a:solidFill>
                <a:cs typeface="Arial"/>
              </a:rPr>
              <a:t>verandert</a:t>
            </a:r>
            <a:r>
              <a:rPr lang="en-US" sz="1400" dirty="0">
                <a:solidFill>
                  <a:srgbClr val="00354E"/>
                </a:solidFill>
                <a:cs typeface="Arial"/>
              </a:rPr>
              <a:t> </a:t>
            </a:r>
            <a:r>
              <a:rPr lang="en-US" sz="1400" dirty="0" err="1">
                <a:solidFill>
                  <a:srgbClr val="00354E"/>
                </a:solidFill>
                <a:cs typeface="Arial"/>
              </a:rPr>
              <a:t>dat</a:t>
            </a:r>
            <a:r>
              <a:rPr lang="en-US" sz="1400" dirty="0">
                <a:solidFill>
                  <a:srgbClr val="00354E"/>
                </a:solidFill>
                <a:cs typeface="Arial"/>
              </a:rPr>
              <a:t> </a:t>
            </a:r>
            <a:r>
              <a:rPr lang="en-US" sz="1400" dirty="0" err="1">
                <a:solidFill>
                  <a:srgbClr val="00354E"/>
                </a:solidFill>
                <a:cs typeface="Arial"/>
              </a:rPr>
              <a:t>advies</a:t>
            </a:r>
            <a:r>
              <a:rPr lang="en-US" sz="1400" dirty="0">
                <a:solidFill>
                  <a:srgbClr val="00354E"/>
                </a:solidFill>
                <a:cs typeface="Arial"/>
              </a:rPr>
              <a:t> nu door de </a:t>
            </a:r>
            <a:r>
              <a:rPr lang="en-US" sz="1400" dirty="0" err="1">
                <a:solidFill>
                  <a:srgbClr val="00354E"/>
                </a:solidFill>
                <a:cs typeface="Arial"/>
              </a:rPr>
              <a:t>toenemende</a:t>
            </a:r>
            <a:r>
              <a:rPr lang="en-US" sz="1400" dirty="0">
                <a:solidFill>
                  <a:srgbClr val="00354E"/>
                </a:solidFill>
                <a:cs typeface="Arial"/>
              </a:rPr>
              <a:t> </a:t>
            </a:r>
            <a:r>
              <a:rPr lang="en-US" sz="1400" dirty="0" err="1">
                <a:solidFill>
                  <a:srgbClr val="00354E"/>
                </a:solidFill>
                <a:cs typeface="Arial"/>
              </a:rPr>
              <a:t>druk</a:t>
            </a:r>
            <a:r>
              <a:rPr lang="en-US" sz="1400" dirty="0">
                <a:solidFill>
                  <a:srgbClr val="00354E"/>
                </a:solidFill>
                <a:cs typeface="Arial"/>
              </a:rPr>
              <a:t> op het </a:t>
            </a:r>
            <a:r>
              <a:rPr lang="en-US" sz="1400" dirty="0" err="1">
                <a:solidFill>
                  <a:srgbClr val="00354E"/>
                </a:solidFill>
                <a:cs typeface="Arial"/>
              </a:rPr>
              <a:t>stroomnet</a:t>
            </a:r>
            <a:r>
              <a:rPr lang="en-US" sz="1400" dirty="0">
                <a:solidFill>
                  <a:srgbClr val="00354E"/>
                </a:solidFill>
                <a:cs typeface="Arial"/>
              </a:rPr>
              <a:t>. In </a:t>
            </a:r>
            <a:r>
              <a:rPr lang="en-US" sz="1400" dirty="0" err="1">
                <a:solidFill>
                  <a:srgbClr val="00354E"/>
                </a:solidFill>
                <a:cs typeface="Arial"/>
              </a:rPr>
              <a:t>veel</a:t>
            </a:r>
            <a:r>
              <a:rPr lang="en-US" sz="1400" dirty="0">
                <a:solidFill>
                  <a:srgbClr val="00354E"/>
                </a:solidFill>
                <a:cs typeface="Arial"/>
              </a:rPr>
              <a:t> </a:t>
            </a:r>
            <a:r>
              <a:rPr lang="en-US" sz="1400" dirty="0" err="1">
                <a:solidFill>
                  <a:srgbClr val="00354E"/>
                </a:solidFill>
                <a:cs typeface="Arial"/>
              </a:rPr>
              <a:t>situaties</a:t>
            </a:r>
            <a:r>
              <a:rPr lang="en-US" sz="1400" dirty="0">
                <a:solidFill>
                  <a:srgbClr val="00354E"/>
                </a:solidFill>
                <a:cs typeface="Arial"/>
              </a:rPr>
              <a:t> is </a:t>
            </a:r>
            <a:r>
              <a:rPr lang="en-US" sz="1400" dirty="0" err="1">
                <a:solidFill>
                  <a:srgbClr val="00354E"/>
                </a:solidFill>
                <a:cs typeface="Arial"/>
              </a:rPr>
              <a:t>verzwaren</a:t>
            </a:r>
            <a:r>
              <a:rPr lang="en-US" sz="1400" dirty="0">
                <a:solidFill>
                  <a:srgbClr val="00354E"/>
                </a:solidFill>
                <a:cs typeface="Arial"/>
              </a:rPr>
              <a:t> </a:t>
            </a:r>
            <a:r>
              <a:rPr lang="en-US" sz="1400" dirty="0" err="1">
                <a:solidFill>
                  <a:srgbClr val="00354E"/>
                </a:solidFill>
                <a:cs typeface="Arial"/>
              </a:rPr>
              <a:t>niet</a:t>
            </a:r>
            <a:r>
              <a:rPr lang="en-US" sz="1400" dirty="0">
                <a:solidFill>
                  <a:srgbClr val="00354E"/>
                </a:solidFill>
                <a:cs typeface="Arial"/>
              </a:rPr>
              <a:t> </a:t>
            </a:r>
            <a:r>
              <a:rPr lang="en-US" sz="1400" dirty="0" err="1">
                <a:solidFill>
                  <a:srgbClr val="00354E"/>
                </a:solidFill>
                <a:cs typeface="Arial"/>
              </a:rPr>
              <a:t>meer</a:t>
            </a:r>
            <a:r>
              <a:rPr lang="en-US" sz="1400" dirty="0">
                <a:solidFill>
                  <a:srgbClr val="00354E"/>
                </a:solidFill>
                <a:cs typeface="Arial"/>
              </a:rPr>
              <a:t> </a:t>
            </a:r>
            <a:r>
              <a:rPr lang="en-US" sz="1400" dirty="0" err="1">
                <a:solidFill>
                  <a:srgbClr val="00354E"/>
                </a:solidFill>
                <a:cs typeface="Arial"/>
              </a:rPr>
              <a:t>vanzelfsprekend</a:t>
            </a:r>
            <a:r>
              <a:rPr lang="en-US" sz="1400" dirty="0">
                <a:solidFill>
                  <a:srgbClr val="00354E"/>
                </a:solidFill>
                <a:cs typeface="Arial"/>
              </a:rPr>
              <a:t> </a:t>
            </a:r>
            <a:r>
              <a:rPr lang="en-US" sz="1400" dirty="0" err="1">
                <a:solidFill>
                  <a:srgbClr val="00354E"/>
                </a:solidFill>
                <a:cs typeface="Arial"/>
              </a:rPr>
              <a:t>mogelijk</a:t>
            </a:r>
            <a:r>
              <a:rPr lang="en-US" sz="1400" dirty="0">
                <a:solidFill>
                  <a:srgbClr val="00354E"/>
                </a:solidFill>
                <a:cs typeface="Arial"/>
              </a:rPr>
              <a:t> </a:t>
            </a:r>
            <a:r>
              <a:rPr lang="en-US" sz="1400" dirty="0" err="1">
                <a:solidFill>
                  <a:srgbClr val="00354E"/>
                </a:solidFill>
                <a:cs typeface="Arial"/>
              </a:rPr>
              <a:t>en</a:t>
            </a:r>
            <a:r>
              <a:rPr lang="en-US" sz="1400" dirty="0">
                <a:solidFill>
                  <a:srgbClr val="00354E"/>
                </a:solidFill>
                <a:cs typeface="Arial"/>
              </a:rPr>
              <a:t> </a:t>
            </a:r>
            <a:r>
              <a:rPr lang="en-US" sz="1400" dirty="0" err="1">
                <a:solidFill>
                  <a:srgbClr val="00354E"/>
                </a:solidFill>
                <a:cs typeface="Arial"/>
              </a:rPr>
              <a:t>wordt</a:t>
            </a:r>
            <a:r>
              <a:rPr lang="en-US" sz="1400" dirty="0">
                <a:solidFill>
                  <a:srgbClr val="00354E"/>
                </a:solidFill>
                <a:cs typeface="Arial"/>
              </a:rPr>
              <a:t> het steeds </a:t>
            </a:r>
            <a:r>
              <a:rPr lang="en-US" sz="1400" dirty="0" err="1">
                <a:solidFill>
                  <a:srgbClr val="00354E"/>
                </a:solidFill>
                <a:cs typeface="Arial"/>
              </a:rPr>
              <a:t>belangrijker</a:t>
            </a:r>
            <a:r>
              <a:rPr lang="en-US" sz="1400" dirty="0">
                <a:solidFill>
                  <a:srgbClr val="00354E"/>
                </a:solidFill>
                <a:cs typeface="Arial"/>
              </a:rPr>
              <a:t> om </a:t>
            </a:r>
            <a:r>
              <a:rPr lang="en-US" sz="1400" dirty="0" err="1">
                <a:solidFill>
                  <a:srgbClr val="00354E"/>
                </a:solidFill>
                <a:cs typeface="Arial"/>
              </a:rPr>
              <a:t>optimaal</a:t>
            </a:r>
            <a:r>
              <a:rPr lang="en-US" sz="1400" dirty="0">
                <a:solidFill>
                  <a:srgbClr val="00354E"/>
                </a:solidFill>
                <a:cs typeface="Arial"/>
              </a:rPr>
              <a:t> </a:t>
            </a:r>
            <a:r>
              <a:rPr lang="en-US" sz="1400" dirty="0" err="1">
                <a:solidFill>
                  <a:srgbClr val="00354E"/>
                </a:solidFill>
                <a:cs typeface="Arial"/>
              </a:rPr>
              <a:t>gebruik</a:t>
            </a:r>
            <a:r>
              <a:rPr lang="en-US" sz="1400" dirty="0">
                <a:solidFill>
                  <a:srgbClr val="00354E"/>
                </a:solidFill>
                <a:cs typeface="Arial"/>
              </a:rPr>
              <a:t>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maken</a:t>
            </a:r>
            <a:r>
              <a:rPr lang="en-US" sz="1400" dirty="0">
                <a:solidFill>
                  <a:srgbClr val="00354E"/>
                </a:solidFill>
                <a:cs typeface="Arial"/>
              </a:rPr>
              <a:t> van de </a:t>
            </a:r>
            <a:r>
              <a:rPr lang="en-US" sz="1400" dirty="0" err="1">
                <a:solidFill>
                  <a:srgbClr val="00354E"/>
                </a:solidFill>
                <a:cs typeface="Arial"/>
              </a:rPr>
              <a:t>bestaande</a:t>
            </a:r>
            <a:r>
              <a:rPr lang="en-US" sz="1400" dirty="0">
                <a:solidFill>
                  <a:srgbClr val="00354E"/>
                </a:solidFill>
                <a:cs typeface="Arial"/>
              </a:rPr>
              <a:t> </a:t>
            </a:r>
            <a:r>
              <a:rPr lang="en-US" sz="1400" dirty="0" err="1">
                <a:solidFill>
                  <a:srgbClr val="00354E"/>
                </a:solidFill>
                <a:cs typeface="Arial"/>
              </a:rPr>
              <a:t>aansluiting</a:t>
            </a:r>
            <a:r>
              <a:rPr lang="en-US" sz="1400" dirty="0">
                <a:solidFill>
                  <a:srgbClr val="00354E"/>
                </a:solidFill>
                <a:cs typeface="Arial"/>
              </a:rPr>
              <a:t>. </a:t>
            </a:r>
          </a:p>
          <a:p>
            <a:pPr marL="0" indent="0">
              <a:lnSpc>
                <a:spcPct val="120000"/>
              </a:lnSpc>
              <a:buNone/>
            </a:pPr>
            <a:r>
              <a:rPr lang="en-US" sz="1400" dirty="0">
                <a:solidFill>
                  <a:srgbClr val="00354E"/>
                </a:solidFill>
                <a:cs typeface="Arial"/>
              </a:rPr>
              <a:t>Voor </a:t>
            </a:r>
            <a:r>
              <a:rPr lang="en-US" sz="1400" dirty="0" err="1">
                <a:solidFill>
                  <a:srgbClr val="00354E"/>
                </a:solidFill>
                <a:cs typeface="Arial"/>
              </a:rPr>
              <a:t>installateurs</a:t>
            </a:r>
            <a:r>
              <a:rPr lang="en-US" sz="1400" dirty="0">
                <a:solidFill>
                  <a:srgbClr val="00354E"/>
                </a:solidFill>
                <a:cs typeface="Arial"/>
              </a:rPr>
              <a:t> </a:t>
            </a:r>
            <a:r>
              <a:rPr lang="en-US" sz="1400" dirty="0" err="1">
                <a:solidFill>
                  <a:srgbClr val="00354E"/>
                </a:solidFill>
                <a:cs typeface="Arial"/>
              </a:rPr>
              <a:t>ligt</a:t>
            </a:r>
            <a:r>
              <a:rPr lang="en-US" sz="1400" dirty="0">
                <a:solidFill>
                  <a:srgbClr val="00354E"/>
                </a:solidFill>
                <a:cs typeface="Arial"/>
              </a:rPr>
              <a:t> </a:t>
            </a:r>
            <a:r>
              <a:rPr lang="en-US" sz="1400" dirty="0" err="1">
                <a:solidFill>
                  <a:srgbClr val="00354E"/>
                </a:solidFill>
                <a:cs typeface="Arial"/>
              </a:rPr>
              <a:t>hier</a:t>
            </a:r>
            <a:r>
              <a:rPr lang="en-US" sz="1400" dirty="0">
                <a:solidFill>
                  <a:srgbClr val="00354E"/>
                </a:solidFill>
                <a:cs typeface="Arial"/>
              </a:rPr>
              <a:t>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cruciale</a:t>
            </a:r>
            <a:r>
              <a:rPr lang="en-US" sz="1400" dirty="0">
                <a:solidFill>
                  <a:srgbClr val="00354E"/>
                </a:solidFill>
                <a:cs typeface="Arial"/>
              </a:rPr>
              <a:t> </a:t>
            </a:r>
            <a:r>
              <a:rPr lang="en-US" sz="1400" dirty="0" err="1">
                <a:solidFill>
                  <a:srgbClr val="00354E"/>
                </a:solidFill>
                <a:cs typeface="Arial"/>
              </a:rPr>
              <a:t>rol</a:t>
            </a:r>
            <a:r>
              <a:rPr lang="en-US" sz="1400" dirty="0">
                <a:solidFill>
                  <a:srgbClr val="00354E"/>
                </a:solidFill>
                <a:cs typeface="Arial"/>
              </a:rPr>
              <a:t>: door slim </a:t>
            </a:r>
            <a:r>
              <a:rPr lang="en-US" sz="1400" dirty="0" err="1">
                <a:solidFill>
                  <a:srgbClr val="00354E"/>
                </a:solidFill>
                <a:cs typeface="Arial"/>
              </a:rPr>
              <a:t>ontwerp</a:t>
            </a:r>
            <a:r>
              <a:rPr lang="en-US" sz="1400" dirty="0">
                <a:solidFill>
                  <a:srgbClr val="00354E"/>
                </a:solidFill>
                <a:cs typeface="Arial"/>
              </a:rPr>
              <a:t>, </a:t>
            </a:r>
            <a:r>
              <a:rPr lang="en-US" sz="1400" dirty="0" err="1">
                <a:solidFill>
                  <a:srgbClr val="00354E"/>
                </a:solidFill>
                <a:cs typeface="Arial"/>
              </a:rPr>
              <a:t>goede</a:t>
            </a:r>
            <a:r>
              <a:rPr lang="en-US" sz="1400" dirty="0">
                <a:solidFill>
                  <a:srgbClr val="00354E"/>
                </a:solidFill>
                <a:cs typeface="Arial"/>
              </a:rPr>
              <a:t> </a:t>
            </a:r>
            <a:r>
              <a:rPr lang="en-US" sz="1400" dirty="0" err="1">
                <a:solidFill>
                  <a:srgbClr val="00354E"/>
                </a:solidFill>
                <a:cs typeface="Arial"/>
              </a:rPr>
              <a:t>faseverdeling</a:t>
            </a:r>
            <a:r>
              <a:rPr lang="en-US" sz="1400" dirty="0">
                <a:solidFill>
                  <a:srgbClr val="00354E"/>
                </a:solidFill>
                <a:cs typeface="Arial"/>
              </a:rPr>
              <a:t> </a:t>
            </a:r>
            <a:r>
              <a:rPr lang="en-US" sz="1400" dirty="0" err="1">
                <a:solidFill>
                  <a:srgbClr val="00354E"/>
                </a:solidFill>
                <a:cs typeface="Arial"/>
              </a:rPr>
              <a:t>en</a:t>
            </a:r>
            <a:r>
              <a:rPr lang="en-US" sz="1400" dirty="0">
                <a:solidFill>
                  <a:srgbClr val="00354E"/>
                </a:solidFill>
                <a:cs typeface="Arial"/>
              </a:rPr>
              <a:t> </a:t>
            </a:r>
            <a:r>
              <a:rPr lang="en-US" sz="1400" dirty="0" err="1">
                <a:solidFill>
                  <a:srgbClr val="00354E"/>
                </a:solidFill>
                <a:cs typeface="Arial"/>
              </a:rPr>
              <a:t>bewuste</a:t>
            </a:r>
            <a:r>
              <a:rPr lang="en-US" sz="1400" dirty="0">
                <a:solidFill>
                  <a:srgbClr val="00354E"/>
                </a:solidFill>
                <a:cs typeface="Arial"/>
              </a:rPr>
              <a:t> </a:t>
            </a:r>
            <a:r>
              <a:rPr lang="en-US" sz="1400" dirty="0" err="1">
                <a:solidFill>
                  <a:srgbClr val="00354E"/>
                </a:solidFill>
                <a:cs typeface="Arial"/>
              </a:rPr>
              <a:t>keuzes</a:t>
            </a:r>
            <a:r>
              <a:rPr lang="en-US" sz="1400" dirty="0">
                <a:solidFill>
                  <a:srgbClr val="00354E"/>
                </a:solidFill>
                <a:cs typeface="Arial"/>
              </a:rPr>
              <a:t> in </a:t>
            </a:r>
            <a:r>
              <a:rPr lang="en-US" sz="1400" dirty="0" err="1">
                <a:solidFill>
                  <a:srgbClr val="00354E"/>
                </a:solidFill>
                <a:cs typeface="Arial"/>
              </a:rPr>
              <a:t>apparatuur</a:t>
            </a:r>
            <a:r>
              <a:rPr lang="en-US" sz="1400" dirty="0">
                <a:solidFill>
                  <a:srgbClr val="00354E"/>
                </a:solidFill>
                <a:cs typeface="Arial"/>
              </a:rPr>
              <a:t> </a:t>
            </a:r>
            <a:r>
              <a:rPr lang="en-US" sz="1400" dirty="0" err="1">
                <a:solidFill>
                  <a:srgbClr val="00354E"/>
                </a:solidFill>
                <a:cs typeface="Arial"/>
              </a:rPr>
              <a:t>kunnen</a:t>
            </a:r>
            <a:r>
              <a:rPr lang="en-US" sz="1400" dirty="0">
                <a:solidFill>
                  <a:srgbClr val="00354E"/>
                </a:solidFill>
                <a:cs typeface="Arial"/>
              </a:rPr>
              <a:t> </a:t>
            </a:r>
            <a:r>
              <a:rPr lang="en-US" sz="1400" dirty="0" err="1">
                <a:solidFill>
                  <a:srgbClr val="00354E"/>
                </a:solidFill>
                <a:cs typeface="Arial"/>
              </a:rPr>
              <a:t>zij</a:t>
            </a:r>
            <a:r>
              <a:rPr lang="en-US" sz="1400" dirty="0">
                <a:solidFill>
                  <a:srgbClr val="00354E"/>
                </a:solidFill>
                <a:cs typeface="Arial"/>
              </a:rPr>
              <a:t> </a:t>
            </a:r>
            <a:r>
              <a:rPr lang="en-US" sz="1400" dirty="0" err="1">
                <a:solidFill>
                  <a:srgbClr val="00354E"/>
                </a:solidFill>
                <a:cs typeface="Arial"/>
              </a:rPr>
              <a:t>klanten</a:t>
            </a:r>
            <a:r>
              <a:rPr lang="en-US" sz="1400" dirty="0">
                <a:solidFill>
                  <a:srgbClr val="00354E"/>
                </a:solidFill>
                <a:cs typeface="Arial"/>
              </a:rPr>
              <a:t> </a:t>
            </a:r>
            <a:r>
              <a:rPr lang="en-US" sz="1400" dirty="0" err="1">
                <a:solidFill>
                  <a:srgbClr val="00354E"/>
                </a:solidFill>
                <a:cs typeface="Arial"/>
              </a:rPr>
              <a:t>helpen</a:t>
            </a:r>
            <a:r>
              <a:rPr lang="en-US" sz="1400" dirty="0">
                <a:solidFill>
                  <a:srgbClr val="00354E"/>
                </a:solidFill>
                <a:cs typeface="Arial"/>
              </a:rPr>
              <a:t> om </a:t>
            </a:r>
            <a:r>
              <a:rPr lang="en-US" sz="1400" dirty="0" err="1">
                <a:solidFill>
                  <a:srgbClr val="00354E"/>
                </a:solidFill>
                <a:cs typeface="Arial"/>
              </a:rPr>
              <a:t>binnen</a:t>
            </a:r>
            <a:r>
              <a:rPr lang="en-US" sz="1400" dirty="0">
                <a:solidFill>
                  <a:srgbClr val="00354E"/>
                </a:solidFill>
                <a:cs typeface="Arial"/>
              </a:rPr>
              <a:t> de </a:t>
            </a:r>
            <a:r>
              <a:rPr lang="en-US" sz="1400" dirty="0" err="1">
                <a:solidFill>
                  <a:srgbClr val="00354E"/>
                </a:solidFill>
                <a:cs typeface="Arial"/>
              </a:rPr>
              <a:t>beschikbare</a:t>
            </a:r>
            <a:r>
              <a:rPr lang="en-US" sz="1400" dirty="0">
                <a:solidFill>
                  <a:srgbClr val="00354E"/>
                </a:solidFill>
                <a:cs typeface="Arial"/>
              </a:rPr>
              <a:t> </a:t>
            </a:r>
            <a:r>
              <a:rPr lang="en-US" sz="1400" dirty="0" err="1">
                <a:solidFill>
                  <a:srgbClr val="00354E"/>
                </a:solidFill>
                <a:cs typeface="Arial"/>
              </a:rPr>
              <a:t>aansluitcapiciteit</a:t>
            </a:r>
            <a:r>
              <a:rPr lang="en-US" sz="1400" dirty="0">
                <a:solidFill>
                  <a:srgbClr val="00354E"/>
                </a:solidFill>
                <a:cs typeface="Arial"/>
              </a:rPr>
              <a:t>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blijven</a:t>
            </a:r>
            <a:r>
              <a:rPr lang="en-US" sz="1400" dirty="0">
                <a:solidFill>
                  <a:srgbClr val="00354E"/>
                </a:solidFill>
                <a:cs typeface="Arial"/>
              </a:rPr>
              <a:t> </a:t>
            </a:r>
            <a:r>
              <a:rPr lang="en-US" sz="1400" dirty="0" err="1">
                <a:solidFill>
                  <a:srgbClr val="00354E"/>
                </a:solidFill>
                <a:cs typeface="Arial"/>
              </a:rPr>
              <a:t>functioneren</a:t>
            </a:r>
            <a:r>
              <a:rPr lang="en-US" sz="1400" dirty="0">
                <a:solidFill>
                  <a:srgbClr val="00354E"/>
                </a:solidFill>
                <a:cs typeface="Arial"/>
              </a:rPr>
              <a:t>. Zo </a:t>
            </a:r>
            <a:r>
              <a:rPr lang="en-US" sz="1400" dirty="0" err="1">
                <a:solidFill>
                  <a:srgbClr val="00354E"/>
                </a:solidFill>
                <a:cs typeface="Arial"/>
              </a:rPr>
              <a:t>dragen</a:t>
            </a:r>
            <a:r>
              <a:rPr lang="en-US" sz="1400" dirty="0">
                <a:solidFill>
                  <a:srgbClr val="00354E"/>
                </a:solidFill>
                <a:cs typeface="Arial"/>
              </a:rPr>
              <a:t> </a:t>
            </a:r>
            <a:r>
              <a:rPr lang="en-US" sz="1400" dirty="0" err="1">
                <a:solidFill>
                  <a:srgbClr val="00354E"/>
                </a:solidFill>
                <a:cs typeface="Arial"/>
              </a:rPr>
              <a:t>zij</a:t>
            </a:r>
            <a:r>
              <a:rPr lang="en-US" sz="1400" dirty="0">
                <a:solidFill>
                  <a:srgbClr val="00354E"/>
                </a:solidFill>
                <a:cs typeface="Arial"/>
              </a:rPr>
              <a:t> </a:t>
            </a:r>
            <a:r>
              <a:rPr lang="en-US" sz="1400" dirty="0" err="1">
                <a:solidFill>
                  <a:srgbClr val="00354E"/>
                </a:solidFill>
                <a:cs typeface="Arial"/>
              </a:rPr>
              <a:t>niet</a:t>
            </a:r>
            <a:r>
              <a:rPr lang="en-US" sz="1400" dirty="0">
                <a:solidFill>
                  <a:srgbClr val="00354E"/>
                </a:solidFill>
                <a:cs typeface="Arial"/>
              </a:rPr>
              <a:t> </a:t>
            </a:r>
            <a:r>
              <a:rPr lang="en-US" sz="1400" dirty="0" err="1">
                <a:solidFill>
                  <a:srgbClr val="00354E"/>
                </a:solidFill>
                <a:cs typeface="Arial"/>
              </a:rPr>
              <a:t>alleen</a:t>
            </a:r>
            <a:r>
              <a:rPr lang="en-US" sz="1400" dirty="0">
                <a:solidFill>
                  <a:srgbClr val="00354E"/>
                </a:solidFill>
                <a:cs typeface="Arial"/>
              </a:rPr>
              <a:t> </a:t>
            </a:r>
            <a:r>
              <a:rPr lang="en-US" sz="1400" dirty="0" err="1">
                <a:solidFill>
                  <a:srgbClr val="00354E"/>
                </a:solidFill>
                <a:cs typeface="Arial"/>
              </a:rPr>
              <a:t>bij</a:t>
            </a:r>
            <a:r>
              <a:rPr lang="en-US" sz="1400" dirty="0">
                <a:solidFill>
                  <a:srgbClr val="00354E"/>
                </a:solidFill>
                <a:cs typeface="Arial"/>
              </a:rPr>
              <a:t> </a:t>
            </a:r>
            <a:r>
              <a:rPr lang="en-US" sz="1400" dirty="0" err="1">
                <a:solidFill>
                  <a:srgbClr val="00354E"/>
                </a:solidFill>
                <a:cs typeface="Arial"/>
              </a:rPr>
              <a:t>aan</a:t>
            </a:r>
            <a:r>
              <a:rPr lang="en-US" sz="1400" dirty="0">
                <a:solidFill>
                  <a:srgbClr val="00354E"/>
                </a:solidFill>
                <a:cs typeface="Arial"/>
              </a:rPr>
              <a:t>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betrouwbare</a:t>
            </a:r>
            <a:r>
              <a:rPr lang="en-US" sz="1400" dirty="0">
                <a:solidFill>
                  <a:srgbClr val="00354E"/>
                </a:solidFill>
                <a:cs typeface="Arial"/>
              </a:rPr>
              <a:t> </a:t>
            </a:r>
            <a:r>
              <a:rPr lang="en-US" sz="1400" dirty="0" err="1">
                <a:solidFill>
                  <a:srgbClr val="00354E"/>
                </a:solidFill>
                <a:cs typeface="Arial"/>
              </a:rPr>
              <a:t>installatie</a:t>
            </a:r>
            <a:r>
              <a:rPr lang="en-US" sz="1400" dirty="0">
                <a:solidFill>
                  <a:srgbClr val="00354E"/>
                </a:solidFill>
                <a:cs typeface="Arial"/>
              </a:rPr>
              <a:t> </a:t>
            </a:r>
            <a:r>
              <a:rPr lang="en-US" sz="1400" dirty="0" err="1">
                <a:solidFill>
                  <a:srgbClr val="00354E"/>
                </a:solidFill>
                <a:cs typeface="Arial"/>
              </a:rPr>
              <a:t>voor</a:t>
            </a:r>
            <a:r>
              <a:rPr lang="en-US" sz="1400" dirty="0">
                <a:solidFill>
                  <a:srgbClr val="00354E"/>
                </a:solidFill>
                <a:cs typeface="Arial"/>
              </a:rPr>
              <a:t> de </a:t>
            </a:r>
            <a:r>
              <a:rPr lang="en-US" sz="1400" dirty="0" err="1">
                <a:solidFill>
                  <a:srgbClr val="00354E"/>
                </a:solidFill>
                <a:cs typeface="Arial"/>
              </a:rPr>
              <a:t>klant</a:t>
            </a:r>
            <a:r>
              <a:rPr lang="en-US" sz="1400" dirty="0">
                <a:solidFill>
                  <a:srgbClr val="00354E"/>
                </a:solidFill>
                <a:cs typeface="Arial"/>
              </a:rPr>
              <a:t>, maar </a:t>
            </a:r>
            <a:r>
              <a:rPr lang="en-US" sz="1400" dirty="0" err="1">
                <a:solidFill>
                  <a:srgbClr val="00354E"/>
                </a:solidFill>
                <a:cs typeface="Arial"/>
              </a:rPr>
              <a:t>ook</a:t>
            </a:r>
            <a:r>
              <a:rPr lang="en-US" sz="1400" dirty="0">
                <a:solidFill>
                  <a:srgbClr val="00354E"/>
                </a:solidFill>
                <a:cs typeface="Arial"/>
              </a:rPr>
              <a:t> </a:t>
            </a:r>
            <a:r>
              <a:rPr lang="en-US" sz="1400" dirty="0" err="1">
                <a:solidFill>
                  <a:srgbClr val="00354E"/>
                </a:solidFill>
                <a:cs typeface="Arial"/>
              </a:rPr>
              <a:t>aan</a:t>
            </a:r>
            <a:r>
              <a:rPr lang="en-US" sz="1400" dirty="0">
                <a:solidFill>
                  <a:srgbClr val="00354E"/>
                </a:solidFill>
                <a:cs typeface="Arial"/>
              </a:rPr>
              <a:t> het </a:t>
            </a:r>
            <a:r>
              <a:rPr lang="en-US" sz="1400" dirty="0" err="1">
                <a:solidFill>
                  <a:srgbClr val="00354E"/>
                </a:solidFill>
                <a:cs typeface="Arial"/>
              </a:rPr>
              <a:t>ontlasten</a:t>
            </a:r>
            <a:r>
              <a:rPr lang="en-US" sz="1400" dirty="0">
                <a:solidFill>
                  <a:srgbClr val="00354E"/>
                </a:solidFill>
                <a:cs typeface="Arial"/>
              </a:rPr>
              <a:t> van het </a:t>
            </a:r>
            <a:r>
              <a:rPr lang="en-US" sz="1400" dirty="0" err="1">
                <a:solidFill>
                  <a:srgbClr val="00354E"/>
                </a:solidFill>
                <a:cs typeface="Arial"/>
              </a:rPr>
              <a:t>stroomnet</a:t>
            </a:r>
            <a:r>
              <a:rPr lang="en-US" sz="1400" dirty="0">
                <a:solidFill>
                  <a:srgbClr val="00354E"/>
                </a:solidFill>
                <a:cs typeface="Arial"/>
              </a:rPr>
              <a:t>. </a:t>
            </a:r>
          </a:p>
        </p:txBody>
      </p:sp>
    </p:spTree>
    <p:extLst>
      <p:ext uri="{BB962C8B-B14F-4D97-AF65-F5344CB8AC3E}">
        <p14:creationId xmlns:p14="http://schemas.microsoft.com/office/powerpoint/2010/main" val="524787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A3C9F-BEBE-F088-469A-BAA3C1EF1A1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957B123-79BF-C507-8E0C-E41BC9AAEC5E}"/>
              </a:ext>
            </a:extLst>
          </p:cNvPr>
          <p:cNvSpPr>
            <a:spLocks noGrp="1"/>
          </p:cNvSpPr>
          <p:nvPr>
            <p:ph type="title"/>
          </p:nvPr>
        </p:nvSpPr>
        <p:spPr>
          <a:xfrm>
            <a:off x="569934" y="626887"/>
            <a:ext cx="10783866" cy="917433"/>
          </a:xfrm>
        </p:spPr>
        <p:txBody>
          <a:bodyPr/>
          <a:lstStyle/>
          <a:p>
            <a:r>
              <a:rPr lang="nl-NL" dirty="0"/>
              <a:t>Wat kunnen huishoudens doen?</a:t>
            </a:r>
          </a:p>
        </p:txBody>
      </p:sp>
      <p:sp>
        <p:nvSpPr>
          <p:cNvPr id="3" name="Tijdelijke aanduiding voor inhoud 2">
            <a:extLst>
              <a:ext uri="{FF2B5EF4-FFF2-40B4-BE49-F238E27FC236}">
                <a16:creationId xmlns:a16="http://schemas.microsoft.com/office/drawing/2014/main" id="{C8DDADB1-A657-A7F2-989D-36A9C815B89C}"/>
              </a:ext>
            </a:extLst>
          </p:cNvPr>
          <p:cNvSpPr>
            <a:spLocks noGrp="1"/>
          </p:cNvSpPr>
          <p:nvPr>
            <p:ph idx="1"/>
          </p:nvPr>
        </p:nvSpPr>
        <p:spPr>
          <a:xfrm>
            <a:off x="569934" y="1666241"/>
            <a:ext cx="10783866" cy="5120640"/>
          </a:xfrm>
        </p:spPr>
        <p:txBody>
          <a:bodyPr>
            <a:noAutofit/>
          </a:bodyPr>
          <a:lstStyle/>
          <a:p>
            <a:pPr marL="0" indent="0">
              <a:lnSpc>
                <a:spcPct val="120000"/>
              </a:lnSpc>
              <a:buNone/>
            </a:pPr>
            <a:r>
              <a:rPr lang="en-US" sz="1400" dirty="0">
                <a:solidFill>
                  <a:srgbClr val="00354E"/>
                </a:solidFill>
                <a:cs typeface="Arial"/>
              </a:rPr>
              <a:t>Wilt de </a:t>
            </a:r>
            <a:r>
              <a:rPr lang="en-US" sz="1400" dirty="0" err="1">
                <a:solidFill>
                  <a:srgbClr val="00354E"/>
                </a:solidFill>
                <a:cs typeface="Arial"/>
              </a:rPr>
              <a:t>consument</a:t>
            </a:r>
            <a:r>
              <a:rPr lang="en-US" sz="1400" dirty="0">
                <a:solidFill>
                  <a:srgbClr val="00354E"/>
                </a:solidFill>
                <a:cs typeface="Arial"/>
              </a:rPr>
              <a:t> (</a:t>
            </a:r>
            <a:r>
              <a:rPr lang="en-US" sz="1400" dirty="0" err="1">
                <a:solidFill>
                  <a:srgbClr val="00354E"/>
                </a:solidFill>
                <a:cs typeface="Arial"/>
              </a:rPr>
              <a:t>ver</a:t>
            </a:r>
            <a:r>
              <a:rPr lang="en-US" sz="1400" dirty="0">
                <a:solidFill>
                  <a:srgbClr val="00354E"/>
                </a:solidFill>
                <a:cs typeface="Arial"/>
              </a:rPr>
              <a:t>)</a:t>
            </a:r>
            <a:r>
              <a:rPr lang="en-US" sz="1400" dirty="0" err="1">
                <a:solidFill>
                  <a:srgbClr val="00354E"/>
                </a:solidFill>
                <a:cs typeface="Arial"/>
              </a:rPr>
              <a:t>bouwen</a:t>
            </a:r>
            <a:r>
              <a:rPr lang="en-US" sz="1400" dirty="0">
                <a:solidFill>
                  <a:srgbClr val="00354E"/>
                </a:solidFill>
                <a:cs typeface="Arial"/>
              </a:rPr>
              <a:t> of </a:t>
            </a:r>
            <a:r>
              <a:rPr lang="en-US" sz="1400" dirty="0" err="1">
                <a:solidFill>
                  <a:srgbClr val="00354E"/>
                </a:solidFill>
                <a:cs typeface="Arial"/>
              </a:rPr>
              <a:t>verduurzamen</a:t>
            </a:r>
            <a:r>
              <a:rPr lang="en-US" sz="1400" dirty="0">
                <a:solidFill>
                  <a:srgbClr val="00354E"/>
                </a:solidFill>
                <a:cs typeface="Arial"/>
              </a:rPr>
              <a:t>, </a:t>
            </a:r>
            <a:r>
              <a:rPr lang="en-US" sz="1400" dirty="0" err="1">
                <a:solidFill>
                  <a:srgbClr val="00354E"/>
                </a:solidFill>
                <a:cs typeface="Arial"/>
              </a:rPr>
              <a:t>bijvoorbeeld</a:t>
            </a:r>
            <a:r>
              <a:rPr lang="en-US" sz="1400" dirty="0">
                <a:solidFill>
                  <a:srgbClr val="00354E"/>
                </a:solidFill>
                <a:cs typeface="Arial"/>
              </a:rPr>
              <a:t> met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warmtepomp</a:t>
            </a:r>
            <a:r>
              <a:rPr lang="en-US" sz="1400" dirty="0">
                <a:solidFill>
                  <a:srgbClr val="00354E"/>
                </a:solidFill>
                <a:cs typeface="Arial"/>
              </a:rPr>
              <a:t>, </a:t>
            </a:r>
            <a:r>
              <a:rPr lang="en-US" sz="1400" dirty="0" err="1">
                <a:solidFill>
                  <a:srgbClr val="00354E"/>
                </a:solidFill>
                <a:cs typeface="Arial"/>
              </a:rPr>
              <a:t>inductiekookplaat</a:t>
            </a:r>
            <a:r>
              <a:rPr lang="en-US" sz="1400" dirty="0">
                <a:solidFill>
                  <a:srgbClr val="00354E"/>
                </a:solidFill>
                <a:cs typeface="Arial"/>
              </a:rPr>
              <a:t> of </a:t>
            </a:r>
            <a:r>
              <a:rPr lang="en-US" sz="1400" dirty="0" err="1">
                <a:solidFill>
                  <a:srgbClr val="00354E"/>
                </a:solidFill>
                <a:cs typeface="Arial"/>
              </a:rPr>
              <a:t>laadpaal</a:t>
            </a:r>
            <a:r>
              <a:rPr lang="en-US" sz="1400" dirty="0">
                <a:solidFill>
                  <a:srgbClr val="00354E"/>
                </a:solidFill>
                <a:cs typeface="Arial"/>
              </a:rPr>
              <a:t>? In </a:t>
            </a:r>
            <a:r>
              <a:rPr lang="en-US" sz="1400" dirty="0" err="1">
                <a:solidFill>
                  <a:srgbClr val="00354E"/>
                </a:solidFill>
                <a:cs typeface="Arial"/>
              </a:rPr>
              <a:t>gebieden</a:t>
            </a:r>
            <a:r>
              <a:rPr lang="en-US" sz="1400" dirty="0">
                <a:solidFill>
                  <a:srgbClr val="00354E"/>
                </a:solidFill>
                <a:cs typeface="Arial"/>
              </a:rPr>
              <a:t> </a:t>
            </a:r>
            <a:r>
              <a:rPr lang="en-US" sz="1400" dirty="0" err="1">
                <a:solidFill>
                  <a:srgbClr val="00354E"/>
                </a:solidFill>
                <a:cs typeface="Arial"/>
              </a:rPr>
              <a:t>waar</a:t>
            </a:r>
            <a:r>
              <a:rPr lang="en-US" sz="1400" dirty="0">
                <a:solidFill>
                  <a:srgbClr val="00354E"/>
                </a:solidFill>
                <a:cs typeface="Arial"/>
              </a:rPr>
              <a:t> het </a:t>
            </a:r>
            <a:r>
              <a:rPr lang="en-US" sz="1400" dirty="0" err="1">
                <a:solidFill>
                  <a:srgbClr val="00354E"/>
                </a:solidFill>
                <a:cs typeface="Arial"/>
              </a:rPr>
              <a:t>stroomnet</a:t>
            </a:r>
            <a:r>
              <a:rPr lang="en-US" sz="1400" dirty="0">
                <a:solidFill>
                  <a:srgbClr val="00354E"/>
                </a:solidFill>
                <a:cs typeface="Arial"/>
              </a:rPr>
              <a:t> vol zit, </a:t>
            </a:r>
            <a:r>
              <a:rPr lang="en-US" sz="1400" dirty="0" err="1">
                <a:solidFill>
                  <a:srgbClr val="00354E"/>
                </a:solidFill>
                <a:cs typeface="Arial"/>
              </a:rPr>
              <a:t>zijn</a:t>
            </a:r>
            <a:r>
              <a:rPr lang="en-US" sz="1400" dirty="0">
                <a:solidFill>
                  <a:srgbClr val="00354E"/>
                </a:solidFill>
                <a:cs typeface="Arial"/>
              </a:rPr>
              <a:t> er </a:t>
            </a:r>
            <a:r>
              <a:rPr lang="en-US" sz="1400" dirty="0" err="1">
                <a:solidFill>
                  <a:srgbClr val="00354E"/>
                </a:solidFill>
                <a:cs typeface="Arial"/>
              </a:rPr>
              <a:t>wachtlijsten</a:t>
            </a:r>
            <a:r>
              <a:rPr lang="en-US" sz="1400" dirty="0">
                <a:solidFill>
                  <a:srgbClr val="00354E"/>
                </a:solidFill>
                <a:cs typeface="Arial"/>
              </a:rPr>
              <a:t> </a:t>
            </a:r>
            <a:r>
              <a:rPr lang="en-US" sz="1400" dirty="0" err="1">
                <a:solidFill>
                  <a:srgbClr val="00354E"/>
                </a:solidFill>
                <a:cs typeface="Arial"/>
              </a:rPr>
              <a:t>voor</a:t>
            </a:r>
            <a:r>
              <a:rPr lang="en-US" sz="1400" dirty="0">
                <a:solidFill>
                  <a:srgbClr val="00354E"/>
                </a:solidFill>
                <a:cs typeface="Arial"/>
              </a:rPr>
              <a:t>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nieuwe</a:t>
            </a:r>
            <a:r>
              <a:rPr lang="en-US" sz="1400" dirty="0">
                <a:solidFill>
                  <a:srgbClr val="00354E"/>
                </a:solidFill>
                <a:cs typeface="Arial"/>
              </a:rPr>
              <a:t> of </a:t>
            </a:r>
            <a:r>
              <a:rPr lang="en-US" sz="1400" dirty="0" err="1">
                <a:solidFill>
                  <a:srgbClr val="00354E"/>
                </a:solidFill>
                <a:cs typeface="Arial"/>
              </a:rPr>
              <a:t>zwaardere</a:t>
            </a:r>
            <a:r>
              <a:rPr lang="en-US" sz="1400" dirty="0">
                <a:solidFill>
                  <a:srgbClr val="00354E"/>
                </a:solidFill>
                <a:cs typeface="Arial"/>
              </a:rPr>
              <a:t> </a:t>
            </a:r>
            <a:r>
              <a:rPr lang="en-US" sz="1400" dirty="0" err="1">
                <a:solidFill>
                  <a:srgbClr val="00354E"/>
                </a:solidFill>
                <a:cs typeface="Arial"/>
              </a:rPr>
              <a:t>aansluiting</a:t>
            </a:r>
            <a:r>
              <a:rPr lang="en-US" sz="1400" dirty="0">
                <a:solidFill>
                  <a:srgbClr val="00354E"/>
                </a:solidFill>
                <a:cs typeface="Arial"/>
              </a:rPr>
              <a:t>. </a:t>
            </a:r>
          </a:p>
          <a:p>
            <a:pPr>
              <a:lnSpc>
                <a:spcPct val="120000"/>
              </a:lnSpc>
            </a:pPr>
            <a:r>
              <a:rPr lang="en-US" sz="1800" b="1" dirty="0" err="1">
                <a:solidFill>
                  <a:srgbClr val="0F6886"/>
                </a:solidFill>
                <a:cs typeface="Arial"/>
              </a:rPr>
              <a:t>Checken</a:t>
            </a:r>
            <a:r>
              <a:rPr lang="en-US" sz="1800" b="1" dirty="0">
                <a:solidFill>
                  <a:srgbClr val="0F6886"/>
                </a:solidFill>
                <a:cs typeface="Arial"/>
              </a:rPr>
              <a:t> </a:t>
            </a:r>
            <a:r>
              <a:rPr lang="en-US" sz="1800" b="1" dirty="0" err="1">
                <a:solidFill>
                  <a:srgbClr val="0F6886"/>
                </a:solidFill>
                <a:cs typeface="Arial"/>
              </a:rPr>
              <a:t>voor</a:t>
            </a:r>
            <a:r>
              <a:rPr lang="en-US" sz="1800" b="1" dirty="0">
                <a:solidFill>
                  <a:srgbClr val="0F6886"/>
                </a:solidFill>
                <a:cs typeface="Arial"/>
              </a:rPr>
              <a:t> </a:t>
            </a:r>
            <a:r>
              <a:rPr lang="en-US" sz="1800" b="1" dirty="0" err="1">
                <a:solidFill>
                  <a:srgbClr val="0F6886"/>
                </a:solidFill>
                <a:cs typeface="Arial"/>
              </a:rPr>
              <a:t>een</a:t>
            </a:r>
            <a:r>
              <a:rPr lang="en-US" sz="1800" b="1" dirty="0">
                <a:solidFill>
                  <a:srgbClr val="0F6886"/>
                </a:solidFill>
                <a:cs typeface="Arial"/>
              </a:rPr>
              <a:t> </a:t>
            </a:r>
            <a:r>
              <a:rPr lang="en-US" sz="1800" b="1" dirty="0" err="1">
                <a:solidFill>
                  <a:srgbClr val="0F6886"/>
                </a:solidFill>
                <a:cs typeface="Arial"/>
              </a:rPr>
              <a:t>aankoop</a:t>
            </a:r>
            <a:r>
              <a:rPr lang="en-US" sz="1800" b="1" dirty="0">
                <a:solidFill>
                  <a:srgbClr val="0F6886"/>
                </a:solidFill>
                <a:cs typeface="Arial"/>
              </a:rPr>
              <a:t> wat er </a:t>
            </a:r>
            <a:r>
              <a:rPr lang="en-US" sz="1800" b="1" dirty="0" err="1">
                <a:solidFill>
                  <a:srgbClr val="0F6886"/>
                </a:solidFill>
                <a:cs typeface="Arial"/>
              </a:rPr>
              <a:t>kan</a:t>
            </a:r>
            <a:r>
              <a:rPr lang="en-US" sz="1800" b="1" dirty="0">
                <a:solidFill>
                  <a:srgbClr val="0F6886"/>
                </a:solidFill>
                <a:cs typeface="Arial"/>
              </a:rPr>
              <a:t> </a:t>
            </a:r>
            <a:br>
              <a:rPr lang="en-US" sz="1400" b="1" dirty="0">
                <a:solidFill>
                  <a:srgbClr val="00354E"/>
                </a:solidFill>
                <a:cs typeface="Arial"/>
              </a:rPr>
            </a:br>
            <a:r>
              <a:rPr lang="en-US" sz="1400" dirty="0">
                <a:solidFill>
                  <a:srgbClr val="00354E"/>
                </a:solidFill>
                <a:cs typeface="Arial"/>
              </a:rPr>
              <a:t>Bij (</a:t>
            </a:r>
            <a:r>
              <a:rPr lang="en-US" sz="1400" dirty="0" err="1">
                <a:solidFill>
                  <a:srgbClr val="00354E"/>
                </a:solidFill>
                <a:cs typeface="Arial"/>
              </a:rPr>
              <a:t>ver</a:t>
            </a:r>
            <a:r>
              <a:rPr lang="en-US" sz="1400" dirty="0">
                <a:solidFill>
                  <a:srgbClr val="00354E"/>
                </a:solidFill>
                <a:cs typeface="Arial"/>
              </a:rPr>
              <a:t>)</a:t>
            </a:r>
            <a:r>
              <a:rPr lang="en-US" sz="1400" dirty="0" err="1">
                <a:solidFill>
                  <a:srgbClr val="00354E"/>
                </a:solidFill>
                <a:cs typeface="Arial"/>
              </a:rPr>
              <a:t>bouwen</a:t>
            </a:r>
            <a:r>
              <a:rPr lang="en-US" sz="1400" dirty="0">
                <a:solidFill>
                  <a:srgbClr val="00354E"/>
                </a:solidFill>
                <a:cs typeface="Arial"/>
              </a:rPr>
              <a:t>, </a:t>
            </a:r>
            <a:r>
              <a:rPr lang="en-US" sz="1400" dirty="0" err="1">
                <a:solidFill>
                  <a:srgbClr val="00354E"/>
                </a:solidFill>
                <a:cs typeface="Arial"/>
              </a:rPr>
              <a:t>verduurzamen</a:t>
            </a:r>
            <a:r>
              <a:rPr lang="en-US" sz="1400" dirty="0">
                <a:solidFill>
                  <a:srgbClr val="00354E"/>
                </a:solidFill>
                <a:cs typeface="Arial"/>
              </a:rPr>
              <a:t> of </a:t>
            </a:r>
            <a:r>
              <a:rPr lang="en-US" sz="1400" dirty="0" err="1">
                <a:solidFill>
                  <a:srgbClr val="00354E"/>
                </a:solidFill>
                <a:cs typeface="Arial"/>
              </a:rPr>
              <a:t>verhuizen</a:t>
            </a:r>
            <a:r>
              <a:rPr lang="en-US" sz="1400" dirty="0">
                <a:solidFill>
                  <a:srgbClr val="00354E"/>
                </a:solidFill>
                <a:cs typeface="Arial"/>
              </a:rPr>
              <a:t>: </a:t>
            </a:r>
            <a:r>
              <a:rPr lang="en-US" sz="1400" dirty="0" err="1">
                <a:solidFill>
                  <a:srgbClr val="00354E"/>
                </a:solidFill>
                <a:cs typeface="Arial"/>
              </a:rPr>
              <a:t>voor</a:t>
            </a:r>
            <a:r>
              <a:rPr lang="en-US" sz="1400" dirty="0">
                <a:solidFill>
                  <a:srgbClr val="00354E"/>
                </a:solidFill>
                <a:cs typeface="Arial"/>
              </a:rPr>
              <a:t>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aankoop</a:t>
            </a:r>
            <a:r>
              <a:rPr lang="en-US" sz="1400" dirty="0">
                <a:solidFill>
                  <a:srgbClr val="00354E"/>
                </a:solidFill>
                <a:cs typeface="Arial"/>
              </a:rPr>
              <a:t> </a:t>
            </a:r>
            <a:r>
              <a:rPr lang="en-US" sz="1400" dirty="0" err="1">
                <a:solidFill>
                  <a:srgbClr val="00354E"/>
                </a:solidFill>
                <a:cs typeface="Arial"/>
              </a:rPr>
              <a:t>checken</a:t>
            </a:r>
            <a:r>
              <a:rPr lang="en-US" sz="1400" dirty="0">
                <a:solidFill>
                  <a:srgbClr val="00354E"/>
                </a:solidFill>
                <a:cs typeface="Arial"/>
              </a:rPr>
              <a:t> of er </a:t>
            </a:r>
            <a:r>
              <a:rPr lang="en-US" sz="1400" dirty="0" err="1">
                <a:solidFill>
                  <a:srgbClr val="00354E"/>
                </a:solidFill>
                <a:cs typeface="Arial"/>
              </a:rPr>
              <a:t>ruimte</a:t>
            </a:r>
            <a:r>
              <a:rPr lang="en-US" sz="1400" dirty="0">
                <a:solidFill>
                  <a:srgbClr val="00354E"/>
                </a:solidFill>
                <a:cs typeface="Arial"/>
              </a:rPr>
              <a:t> is op het </a:t>
            </a:r>
            <a:r>
              <a:rPr lang="en-US" sz="1400" dirty="0" err="1">
                <a:solidFill>
                  <a:srgbClr val="00354E"/>
                </a:solidFill>
                <a:cs typeface="Arial"/>
              </a:rPr>
              <a:t>stroomnet</a:t>
            </a:r>
            <a:r>
              <a:rPr lang="en-US" sz="1400" dirty="0">
                <a:solidFill>
                  <a:srgbClr val="00354E"/>
                </a:solidFill>
                <a:cs typeface="Arial"/>
              </a:rPr>
              <a:t> met de </a:t>
            </a:r>
            <a:r>
              <a:rPr lang="en-US" sz="1400" dirty="0" err="1">
                <a:solidFill>
                  <a:srgbClr val="00354E"/>
                </a:solidFill>
                <a:cs typeface="Arial"/>
              </a:rPr>
              <a:t>stroomnetchecker</a:t>
            </a:r>
            <a:r>
              <a:rPr lang="en-US" sz="1400" dirty="0">
                <a:solidFill>
                  <a:srgbClr val="00354E"/>
                </a:solidFill>
                <a:cs typeface="Arial"/>
              </a:rPr>
              <a:t> van de </a:t>
            </a:r>
            <a:r>
              <a:rPr lang="en-US" sz="1400" dirty="0" err="1">
                <a:solidFill>
                  <a:srgbClr val="00354E"/>
                </a:solidFill>
                <a:cs typeface="Arial"/>
              </a:rPr>
              <a:t>netbeheerder</a:t>
            </a:r>
            <a:r>
              <a:rPr lang="en-US" sz="1400" dirty="0">
                <a:solidFill>
                  <a:srgbClr val="00354E"/>
                </a:solidFill>
                <a:cs typeface="Arial"/>
              </a:rPr>
              <a:t>. Zo </a:t>
            </a:r>
            <a:r>
              <a:rPr lang="en-US" sz="1400" dirty="0" err="1">
                <a:solidFill>
                  <a:srgbClr val="00354E"/>
                </a:solidFill>
                <a:cs typeface="Arial"/>
              </a:rPr>
              <a:t>weet</a:t>
            </a:r>
            <a:r>
              <a:rPr lang="en-US" sz="1400" dirty="0">
                <a:solidFill>
                  <a:srgbClr val="00354E"/>
                </a:solidFill>
                <a:cs typeface="Arial"/>
              </a:rPr>
              <a:t> de </a:t>
            </a:r>
            <a:r>
              <a:rPr lang="en-US" sz="1400" dirty="0" err="1">
                <a:solidFill>
                  <a:srgbClr val="00354E"/>
                </a:solidFill>
                <a:cs typeface="Arial"/>
              </a:rPr>
              <a:t>consument</a:t>
            </a:r>
            <a:r>
              <a:rPr lang="en-US" sz="1400" dirty="0">
                <a:solidFill>
                  <a:srgbClr val="00354E"/>
                </a:solidFill>
                <a:cs typeface="Arial"/>
              </a:rPr>
              <a:t> </a:t>
            </a:r>
            <a:r>
              <a:rPr lang="en-US" sz="1400" dirty="0" err="1">
                <a:solidFill>
                  <a:srgbClr val="00354E"/>
                </a:solidFill>
                <a:cs typeface="Arial"/>
              </a:rPr>
              <a:t>waar</a:t>
            </a:r>
            <a:r>
              <a:rPr lang="en-US" sz="1400" dirty="0">
                <a:solidFill>
                  <a:srgbClr val="00354E"/>
                </a:solidFill>
                <a:cs typeface="Arial"/>
              </a:rPr>
              <a:t> </a:t>
            </a:r>
            <a:r>
              <a:rPr lang="en-US" sz="1400" dirty="0" err="1">
                <a:solidFill>
                  <a:srgbClr val="00354E"/>
                </a:solidFill>
                <a:cs typeface="Arial"/>
              </a:rPr>
              <a:t>deze</a:t>
            </a:r>
            <a:r>
              <a:rPr lang="en-US" sz="1400" dirty="0">
                <a:solidFill>
                  <a:srgbClr val="00354E"/>
                </a:solidFill>
                <a:cs typeface="Arial"/>
              </a:rPr>
              <a:t> </a:t>
            </a:r>
            <a:r>
              <a:rPr lang="en-US" sz="1400" dirty="0" err="1">
                <a:solidFill>
                  <a:srgbClr val="00354E"/>
                </a:solidFill>
                <a:cs typeface="Arial"/>
              </a:rPr>
              <a:t>aan</a:t>
            </a:r>
            <a:r>
              <a:rPr lang="en-US" sz="1400" dirty="0">
                <a:solidFill>
                  <a:srgbClr val="00354E"/>
                </a:solidFill>
                <a:cs typeface="Arial"/>
              </a:rPr>
              <a:t> toe is </a:t>
            </a:r>
            <a:r>
              <a:rPr lang="en-US" sz="1400" dirty="0" err="1">
                <a:solidFill>
                  <a:srgbClr val="00354E"/>
                </a:solidFill>
                <a:cs typeface="Arial"/>
              </a:rPr>
              <a:t>en</a:t>
            </a:r>
            <a:r>
              <a:rPr lang="en-US" sz="1400" dirty="0">
                <a:solidFill>
                  <a:srgbClr val="00354E"/>
                </a:solidFill>
                <a:cs typeface="Arial"/>
              </a:rPr>
              <a:t> </a:t>
            </a:r>
            <a:r>
              <a:rPr lang="en-US" sz="1400" dirty="0" err="1">
                <a:solidFill>
                  <a:srgbClr val="00354E"/>
                </a:solidFill>
                <a:cs typeface="Arial"/>
              </a:rPr>
              <a:t>voorkomt</a:t>
            </a:r>
            <a:r>
              <a:rPr lang="en-US" sz="1400" dirty="0">
                <a:solidFill>
                  <a:srgbClr val="00354E"/>
                </a:solidFill>
                <a:cs typeface="Arial"/>
              </a:rPr>
              <a:t> </a:t>
            </a:r>
            <a:r>
              <a:rPr lang="en-US" sz="1400" dirty="0" err="1">
                <a:solidFill>
                  <a:srgbClr val="00354E"/>
                </a:solidFill>
                <a:cs typeface="Arial"/>
              </a:rPr>
              <a:t>deze</a:t>
            </a:r>
            <a:r>
              <a:rPr lang="en-US" sz="1400" dirty="0">
                <a:solidFill>
                  <a:srgbClr val="00354E"/>
                </a:solidFill>
                <a:cs typeface="Arial"/>
              </a:rPr>
              <a:t> </a:t>
            </a:r>
            <a:r>
              <a:rPr lang="en-US" sz="1400" dirty="0" err="1">
                <a:solidFill>
                  <a:srgbClr val="00354E"/>
                </a:solidFill>
                <a:cs typeface="Arial"/>
              </a:rPr>
              <a:t>teleurstelling</a:t>
            </a:r>
            <a:r>
              <a:rPr lang="en-US" sz="1400" dirty="0">
                <a:solidFill>
                  <a:srgbClr val="00354E"/>
                </a:solidFill>
                <a:cs typeface="Arial"/>
              </a:rPr>
              <a:t> </a:t>
            </a:r>
            <a:r>
              <a:rPr lang="en-US" sz="1400" dirty="0" err="1">
                <a:solidFill>
                  <a:srgbClr val="00354E"/>
                </a:solidFill>
                <a:cs typeface="Arial"/>
              </a:rPr>
              <a:t>achteraf</a:t>
            </a:r>
            <a:r>
              <a:rPr lang="en-US" sz="1400" dirty="0">
                <a:solidFill>
                  <a:srgbClr val="00354E"/>
                </a:solidFill>
                <a:cs typeface="Arial"/>
              </a:rPr>
              <a:t>. </a:t>
            </a:r>
          </a:p>
          <a:p>
            <a:pPr>
              <a:lnSpc>
                <a:spcPct val="120000"/>
              </a:lnSpc>
            </a:pPr>
            <a:r>
              <a:rPr lang="en-US" sz="1800" b="1" dirty="0">
                <a:solidFill>
                  <a:srgbClr val="0F6886"/>
                </a:solidFill>
                <a:cs typeface="Arial"/>
              </a:rPr>
              <a:t>Meer </a:t>
            </a:r>
            <a:r>
              <a:rPr lang="en-US" sz="1800" b="1" dirty="0" err="1">
                <a:solidFill>
                  <a:srgbClr val="0F6886"/>
                </a:solidFill>
                <a:cs typeface="Arial"/>
              </a:rPr>
              <a:t>halen</a:t>
            </a:r>
            <a:r>
              <a:rPr lang="en-US" sz="1800" b="1" dirty="0">
                <a:solidFill>
                  <a:srgbClr val="0F6886"/>
                </a:solidFill>
                <a:cs typeface="Arial"/>
              </a:rPr>
              <a:t> </a:t>
            </a:r>
            <a:r>
              <a:rPr lang="en-US" sz="1800" b="1" dirty="0" err="1">
                <a:solidFill>
                  <a:srgbClr val="0F6886"/>
                </a:solidFill>
                <a:cs typeface="Arial"/>
              </a:rPr>
              <a:t>uit</a:t>
            </a:r>
            <a:r>
              <a:rPr lang="en-US" sz="1800" b="1" dirty="0">
                <a:solidFill>
                  <a:srgbClr val="0F6886"/>
                </a:solidFill>
                <a:cs typeface="Arial"/>
              </a:rPr>
              <a:t> de </a:t>
            </a:r>
            <a:r>
              <a:rPr lang="en-US" sz="1800" b="1" dirty="0" err="1">
                <a:solidFill>
                  <a:srgbClr val="0F6886"/>
                </a:solidFill>
                <a:cs typeface="Arial"/>
              </a:rPr>
              <a:t>bestaande</a:t>
            </a:r>
            <a:r>
              <a:rPr lang="en-US" sz="1800" b="1" dirty="0">
                <a:solidFill>
                  <a:srgbClr val="0F6886"/>
                </a:solidFill>
                <a:cs typeface="Arial"/>
              </a:rPr>
              <a:t> </a:t>
            </a:r>
            <a:r>
              <a:rPr lang="en-US" sz="1800" b="1" dirty="0" err="1">
                <a:solidFill>
                  <a:srgbClr val="0F6886"/>
                </a:solidFill>
                <a:cs typeface="Arial"/>
              </a:rPr>
              <a:t>aansluiting</a:t>
            </a:r>
            <a:br>
              <a:rPr lang="en-US" sz="1400" b="1" dirty="0">
                <a:solidFill>
                  <a:srgbClr val="00354E"/>
                </a:solidFill>
                <a:cs typeface="Arial"/>
              </a:rPr>
            </a:br>
            <a:r>
              <a:rPr lang="en-US" sz="1400" dirty="0">
                <a:solidFill>
                  <a:srgbClr val="00354E"/>
                </a:solidFill>
                <a:cs typeface="Arial"/>
              </a:rPr>
              <a:t>De </a:t>
            </a:r>
            <a:r>
              <a:rPr lang="en-US" sz="1400" dirty="0" err="1">
                <a:solidFill>
                  <a:srgbClr val="00354E"/>
                </a:solidFill>
                <a:cs typeface="Arial"/>
              </a:rPr>
              <a:t>huidige</a:t>
            </a:r>
            <a:r>
              <a:rPr lang="en-US" sz="1400" dirty="0">
                <a:solidFill>
                  <a:srgbClr val="00354E"/>
                </a:solidFill>
                <a:cs typeface="Arial"/>
              </a:rPr>
              <a:t> </a:t>
            </a:r>
            <a:r>
              <a:rPr lang="en-US" sz="1400" dirty="0" err="1">
                <a:solidFill>
                  <a:srgbClr val="00354E"/>
                </a:solidFill>
                <a:cs typeface="Arial"/>
              </a:rPr>
              <a:t>aansluiting</a:t>
            </a:r>
            <a:r>
              <a:rPr lang="en-US" sz="1400" dirty="0">
                <a:solidFill>
                  <a:srgbClr val="00354E"/>
                </a:solidFill>
                <a:cs typeface="Arial"/>
              </a:rPr>
              <a:t> zo slim </a:t>
            </a:r>
            <a:r>
              <a:rPr lang="en-US" sz="1400" dirty="0" err="1">
                <a:solidFill>
                  <a:srgbClr val="00354E"/>
                </a:solidFill>
                <a:cs typeface="Arial"/>
              </a:rPr>
              <a:t>mogelijk</a:t>
            </a:r>
            <a:r>
              <a:rPr lang="en-US" sz="1400" dirty="0">
                <a:solidFill>
                  <a:srgbClr val="00354E"/>
                </a:solidFill>
                <a:cs typeface="Arial"/>
              </a:rPr>
              <a:t> </a:t>
            </a:r>
            <a:r>
              <a:rPr lang="en-US" sz="1400" dirty="0" err="1">
                <a:solidFill>
                  <a:srgbClr val="00354E"/>
                </a:solidFill>
                <a:cs typeface="Arial"/>
              </a:rPr>
              <a:t>gebruiken</a:t>
            </a:r>
            <a:r>
              <a:rPr lang="en-US" sz="1400" dirty="0">
                <a:solidFill>
                  <a:srgbClr val="00354E"/>
                </a:solidFill>
                <a:cs typeface="Arial"/>
              </a:rPr>
              <a:t>. Met </a:t>
            </a:r>
            <a:r>
              <a:rPr lang="en-US" sz="1400" dirty="0" err="1">
                <a:solidFill>
                  <a:srgbClr val="00354E"/>
                </a:solidFill>
                <a:cs typeface="Arial"/>
              </a:rPr>
              <a:t>hulp</a:t>
            </a:r>
            <a:r>
              <a:rPr lang="en-US" sz="1400" dirty="0">
                <a:solidFill>
                  <a:srgbClr val="00354E"/>
                </a:solidFill>
                <a:cs typeface="Arial"/>
              </a:rPr>
              <a:t> van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installateur</a:t>
            </a:r>
            <a:r>
              <a:rPr lang="en-US" sz="1400" dirty="0">
                <a:solidFill>
                  <a:srgbClr val="00354E"/>
                </a:solidFill>
                <a:cs typeface="Arial"/>
              </a:rPr>
              <a:t> is </a:t>
            </a:r>
            <a:r>
              <a:rPr lang="en-US" sz="1400" dirty="0" err="1">
                <a:solidFill>
                  <a:srgbClr val="00354E"/>
                </a:solidFill>
                <a:cs typeface="Arial"/>
              </a:rPr>
              <a:t>vaak</a:t>
            </a:r>
            <a:r>
              <a:rPr lang="en-US" sz="1400" dirty="0">
                <a:solidFill>
                  <a:srgbClr val="00354E"/>
                </a:solidFill>
                <a:cs typeface="Arial"/>
              </a:rPr>
              <a:t> </a:t>
            </a:r>
            <a:r>
              <a:rPr lang="en-US" sz="1400" dirty="0" err="1">
                <a:solidFill>
                  <a:srgbClr val="00354E"/>
                </a:solidFill>
                <a:cs typeface="Arial"/>
              </a:rPr>
              <a:t>meer</a:t>
            </a:r>
            <a:r>
              <a:rPr lang="en-US" sz="1400" dirty="0">
                <a:solidFill>
                  <a:srgbClr val="00354E"/>
                </a:solidFill>
                <a:cs typeface="Arial"/>
              </a:rPr>
              <a:t> </a:t>
            </a:r>
            <a:r>
              <a:rPr lang="en-US" sz="1400" dirty="0" err="1">
                <a:solidFill>
                  <a:srgbClr val="00354E"/>
                </a:solidFill>
                <a:cs typeface="Arial"/>
              </a:rPr>
              <a:t>mogelijk</a:t>
            </a:r>
            <a:r>
              <a:rPr lang="en-US" sz="1400" dirty="0">
                <a:solidFill>
                  <a:srgbClr val="00354E"/>
                </a:solidFill>
                <a:cs typeface="Arial"/>
              </a:rPr>
              <a:t> dan </a:t>
            </a:r>
            <a:r>
              <a:rPr lang="en-US" sz="1400" dirty="0" err="1">
                <a:solidFill>
                  <a:srgbClr val="00354E"/>
                </a:solidFill>
                <a:cs typeface="Arial"/>
              </a:rPr>
              <a:t>gedacht</a:t>
            </a:r>
            <a:r>
              <a:rPr lang="en-US" sz="1400" dirty="0">
                <a:solidFill>
                  <a:srgbClr val="00354E"/>
                </a:solidFill>
                <a:cs typeface="Arial"/>
              </a:rPr>
              <a:t>, </a:t>
            </a:r>
            <a:r>
              <a:rPr lang="en-US" sz="1400" dirty="0" err="1">
                <a:solidFill>
                  <a:srgbClr val="00354E"/>
                </a:solidFill>
                <a:cs typeface="Arial"/>
              </a:rPr>
              <a:t>zonder</a:t>
            </a:r>
            <a:r>
              <a:rPr lang="en-US" sz="1400" dirty="0">
                <a:solidFill>
                  <a:srgbClr val="00354E"/>
                </a:solidFill>
                <a:cs typeface="Arial"/>
              </a:rPr>
              <a:t> direct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verzwaren</a:t>
            </a:r>
            <a:r>
              <a:rPr lang="en-US" sz="1400" dirty="0">
                <a:solidFill>
                  <a:srgbClr val="00354E"/>
                </a:solidFill>
                <a:cs typeface="Arial"/>
              </a:rPr>
              <a:t>. </a:t>
            </a:r>
            <a:r>
              <a:rPr lang="en-US" sz="1400" dirty="0" err="1">
                <a:solidFill>
                  <a:srgbClr val="00354E"/>
                </a:solidFill>
                <a:cs typeface="Arial"/>
              </a:rPr>
              <a:t>Flexibel</a:t>
            </a:r>
            <a:r>
              <a:rPr lang="en-US" sz="1400" dirty="0">
                <a:solidFill>
                  <a:srgbClr val="00354E"/>
                </a:solidFill>
                <a:cs typeface="Arial"/>
              </a:rPr>
              <a:t> </a:t>
            </a:r>
            <a:r>
              <a:rPr lang="en-US" sz="1400" dirty="0" err="1">
                <a:solidFill>
                  <a:srgbClr val="00354E"/>
                </a:solidFill>
                <a:cs typeface="Arial"/>
              </a:rPr>
              <a:t>omgaan</a:t>
            </a:r>
            <a:r>
              <a:rPr lang="en-US" sz="1400" dirty="0">
                <a:solidFill>
                  <a:srgbClr val="00354E"/>
                </a:solidFill>
                <a:cs typeface="Arial"/>
              </a:rPr>
              <a:t> met </a:t>
            </a:r>
            <a:r>
              <a:rPr lang="en-US" sz="1400" dirty="0" err="1">
                <a:solidFill>
                  <a:srgbClr val="00354E"/>
                </a:solidFill>
                <a:cs typeface="Arial"/>
              </a:rPr>
              <a:t>verbruik</a:t>
            </a:r>
            <a:r>
              <a:rPr lang="en-US" sz="1400" dirty="0">
                <a:solidFill>
                  <a:srgbClr val="00354E"/>
                </a:solidFill>
                <a:cs typeface="Arial"/>
              </a:rPr>
              <a:t> </a:t>
            </a:r>
            <a:r>
              <a:rPr lang="en-US" sz="1400" dirty="0" err="1">
                <a:solidFill>
                  <a:srgbClr val="00354E"/>
                </a:solidFill>
                <a:cs typeface="Arial"/>
              </a:rPr>
              <a:t>helpt</a:t>
            </a:r>
            <a:r>
              <a:rPr lang="en-US" sz="1400" dirty="0">
                <a:solidFill>
                  <a:srgbClr val="00354E"/>
                </a:solidFill>
                <a:cs typeface="Arial"/>
              </a:rPr>
              <a:t>. </a:t>
            </a:r>
            <a:r>
              <a:rPr lang="en-US" sz="1400" dirty="0" err="1">
                <a:solidFill>
                  <a:srgbClr val="00354E"/>
                </a:solidFill>
                <a:cs typeface="Arial"/>
              </a:rPr>
              <a:t>Bijvoorbeeld</a:t>
            </a:r>
            <a:r>
              <a:rPr lang="en-US" sz="1400" dirty="0">
                <a:solidFill>
                  <a:srgbClr val="00354E"/>
                </a:solidFill>
                <a:cs typeface="Arial"/>
              </a:rPr>
              <a:t> door </a:t>
            </a:r>
            <a:r>
              <a:rPr lang="en-US" sz="1400" dirty="0" err="1">
                <a:solidFill>
                  <a:srgbClr val="00354E"/>
                </a:solidFill>
                <a:cs typeface="Arial"/>
              </a:rPr>
              <a:t>niet</a:t>
            </a:r>
            <a:r>
              <a:rPr lang="en-US" sz="1400" dirty="0">
                <a:solidFill>
                  <a:srgbClr val="00354E"/>
                </a:solidFill>
                <a:cs typeface="Arial"/>
              </a:rPr>
              <a:t> </a:t>
            </a:r>
            <a:r>
              <a:rPr lang="en-US" sz="1400" dirty="0" err="1">
                <a:solidFill>
                  <a:srgbClr val="00354E"/>
                </a:solidFill>
                <a:cs typeface="Arial"/>
              </a:rPr>
              <a:t>alles</a:t>
            </a:r>
            <a:r>
              <a:rPr lang="en-US" sz="1400" dirty="0">
                <a:solidFill>
                  <a:srgbClr val="00354E"/>
                </a:solidFill>
                <a:cs typeface="Arial"/>
              </a:rPr>
              <a:t> </a:t>
            </a:r>
            <a:r>
              <a:rPr lang="en-US" sz="1400" dirty="0" err="1">
                <a:solidFill>
                  <a:srgbClr val="00354E"/>
                </a:solidFill>
                <a:cs typeface="Arial"/>
              </a:rPr>
              <a:t>tegelijk</a:t>
            </a:r>
            <a:r>
              <a:rPr lang="en-US" sz="1400" dirty="0">
                <a:solidFill>
                  <a:srgbClr val="00354E"/>
                </a:solidFill>
                <a:cs typeface="Arial"/>
              </a:rPr>
              <a:t> </a:t>
            </a:r>
            <a:r>
              <a:rPr lang="en-US" sz="1400" dirty="0" err="1">
                <a:solidFill>
                  <a:srgbClr val="00354E"/>
                </a:solidFill>
                <a:cs typeface="Arial"/>
              </a:rPr>
              <a:t>aan</a:t>
            </a:r>
            <a:r>
              <a:rPr lang="en-US" sz="1400" dirty="0">
                <a:solidFill>
                  <a:srgbClr val="00354E"/>
                </a:solidFill>
                <a:cs typeface="Arial"/>
              </a:rPr>
              <a:t>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zetten</a:t>
            </a:r>
            <a:r>
              <a:rPr lang="en-US" sz="1400" dirty="0">
                <a:solidFill>
                  <a:srgbClr val="00354E"/>
                </a:solidFill>
                <a:cs typeface="Arial"/>
              </a:rPr>
              <a:t>. </a:t>
            </a:r>
            <a:r>
              <a:rPr lang="en-US" sz="1400" dirty="0" err="1">
                <a:solidFill>
                  <a:srgbClr val="00354E"/>
                </a:solidFill>
                <a:cs typeface="Arial"/>
              </a:rPr>
              <a:t>Hiervoor</a:t>
            </a:r>
            <a:r>
              <a:rPr lang="en-US" sz="1400" dirty="0">
                <a:solidFill>
                  <a:srgbClr val="00354E"/>
                </a:solidFill>
                <a:cs typeface="Arial"/>
              </a:rPr>
              <a:t> is het </a:t>
            </a:r>
            <a:r>
              <a:rPr lang="en-US" sz="1400" dirty="0" err="1">
                <a:solidFill>
                  <a:srgbClr val="00354E"/>
                </a:solidFill>
                <a:cs typeface="Arial"/>
              </a:rPr>
              <a:t>mogelijk</a:t>
            </a:r>
            <a:r>
              <a:rPr lang="en-US" sz="1400" dirty="0">
                <a:solidFill>
                  <a:srgbClr val="00354E"/>
                </a:solidFill>
                <a:cs typeface="Arial"/>
              </a:rPr>
              <a:t> om </a:t>
            </a:r>
            <a:r>
              <a:rPr lang="en-US" sz="1400" dirty="0" err="1">
                <a:solidFill>
                  <a:srgbClr val="00354E"/>
                </a:solidFill>
                <a:cs typeface="Arial"/>
              </a:rPr>
              <a:t>slimme</a:t>
            </a:r>
            <a:r>
              <a:rPr lang="en-US" sz="1400" dirty="0">
                <a:solidFill>
                  <a:srgbClr val="00354E"/>
                </a:solidFill>
                <a:cs typeface="Arial"/>
              </a:rPr>
              <a:t> </a:t>
            </a:r>
            <a:r>
              <a:rPr lang="en-US" sz="1400" dirty="0" err="1">
                <a:solidFill>
                  <a:srgbClr val="00354E"/>
                </a:solidFill>
                <a:cs typeface="Arial"/>
              </a:rPr>
              <a:t>apparatuur</a:t>
            </a:r>
            <a:r>
              <a:rPr lang="en-US" sz="1400" dirty="0">
                <a:solidFill>
                  <a:srgbClr val="00354E"/>
                </a:solidFill>
                <a:cs typeface="Arial"/>
              </a:rPr>
              <a:t> </a:t>
            </a:r>
            <a:r>
              <a:rPr lang="en-US" sz="1400" dirty="0" err="1">
                <a:solidFill>
                  <a:srgbClr val="00354E"/>
                </a:solidFill>
                <a:cs typeface="Arial"/>
              </a:rPr>
              <a:t>aan</a:t>
            </a:r>
            <a:r>
              <a:rPr lang="en-US" sz="1400" dirty="0">
                <a:solidFill>
                  <a:srgbClr val="00354E"/>
                </a:solidFill>
                <a:cs typeface="Arial"/>
              </a:rPr>
              <a:t>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schaffen</a:t>
            </a:r>
            <a:r>
              <a:rPr lang="en-US" sz="1400" dirty="0">
                <a:solidFill>
                  <a:srgbClr val="00354E"/>
                </a:solidFill>
                <a:cs typeface="Arial"/>
              </a:rPr>
              <a:t>.</a:t>
            </a:r>
          </a:p>
          <a:p>
            <a:pPr>
              <a:lnSpc>
                <a:spcPct val="120000"/>
              </a:lnSpc>
            </a:pPr>
            <a:r>
              <a:rPr lang="en-US" sz="1800" b="1" dirty="0">
                <a:solidFill>
                  <a:srgbClr val="0F6886"/>
                </a:solidFill>
                <a:cs typeface="Arial"/>
              </a:rPr>
              <a:t>Toch </a:t>
            </a:r>
            <a:r>
              <a:rPr lang="en-US" sz="1800" b="1" dirty="0" err="1">
                <a:solidFill>
                  <a:srgbClr val="0F6886"/>
                </a:solidFill>
                <a:cs typeface="Arial"/>
              </a:rPr>
              <a:t>verzwaren</a:t>
            </a:r>
            <a:r>
              <a:rPr lang="en-US" sz="1800" b="1" dirty="0">
                <a:solidFill>
                  <a:srgbClr val="0F6886"/>
                </a:solidFill>
                <a:cs typeface="Arial"/>
              </a:rPr>
              <a:t> of </a:t>
            </a:r>
            <a:r>
              <a:rPr lang="en-US" sz="1800" b="1" dirty="0" err="1">
                <a:solidFill>
                  <a:srgbClr val="0F6886"/>
                </a:solidFill>
                <a:cs typeface="Arial"/>
              </a:rPr>
              <a:t>een</a:t>
            </a:r>
            <a:r>
              <a:rPr lang="en-US" sz="1800" b="1" dirty="0">
                <a:solidFill>
                  <a:srgbClr val="0F6886"/>
                </a:solidFill>
                <a:cs typeface="Arial"/>
              </a:rPr>
              <a:t> </a:t>
            </a:r>
            <a:r>
              <a:rPr lang="en-US" sz="1800" b="1" dirty="0" err="1">
                <a:solidFill>
                  <a:srgbClr val="0F6886"/>
                </a:solidFill>
                <a:cs typeface="Arial"/>
              </a:rPr>
              <a:t>nieuwe</a:t>
            </a:r>
            <a:r>
              <a:rPr lang="en-US" sz="1800" b="1" dirty="0">
                <a:solidFill>
                  <a:srgbClr val="0F6886"/>
                </a:solidFill>
                <a:cs typeface="Arial"/>
              </a:rPr>
              <a:t> </a:t>
            </a:r>
            <a:r>
              <a:rPr lang="en-US" sz="1800" b="1" dirty="0" err="1">
                <a:solidFill>
                  <a:srgbClr val="0F6886"/>
                </a:solidFill>
                <a:cs typeface="Arial"/>
              </a:rPr>
              <a:t>aansluiting</a:t>
            </a:r>
            <a:r>
              <a:rPr lang="en-US" sz="1800" b="1" dirty="0">
                <a:solidFill>
                  <a:srgbClr val="0F6886"/>
                </a:solidFill>
                <a:cs typeface="Arial"/>
              </a:rPr>
              <a:t> </a:t>
            </a:r>
            <a:r>
              <a:rPr lang="en-US" sz="1800" b="1" dirty="0" err="1">
                <a:solidFill>
                  <a:srgbClr val="0F6886"/>
                </a:solidFill>
                <a:cs typeface="Arial"/>
              </a:rPr>
              <a:t>nodig</a:t>
            </a:r>
            <a:r>
              <a:rPr lang="en-US" sz="1800" b="1" dirty="0">
                <a:solidFill>
                  <a:srgbClr val="0F6886"/>
                </a:solidFill>
                <a:cs typeface="Arial"/>
              </a:rPr>
              <a:t>?</a:t>
            </a:r>
            <a:r>
              <a:rPr lang="en-US" sz="1800" dirty="0">
                <a:solidFill>
                  <a:srgbClr val="0F6886"/>
                </a:solidFill>
                <a:cs typeface="Arial"/>
              </a:rPr>
              <a:t> </a:t>
            </a:r>
            <a:br>
              <a:rPr lang="en-US" sz="1400" dirty="0">
                <a:solidFill>
                  <a:srgbClr val="00354E"/>
                </a:solidFill>
                <a:cs typeface="Arial"/>
              </a:rPr>
            </a:br>
            <a:r>
              <a:rPr lang="en-US" sz="1400" dirty="0">
                <a:solidFill>
                  <a:srgbClr val="00354E"/>
                </a:solidFill>
                <a:cs typeface="Arial"/>
              </a:rPr>
              <a:t>Houd </a:t>
            </a:r>
            <a:r>
              <a:rPr lang="en-US" sz="1400" dirty="0" err="1">
                <a:solidFill>
                  <a:srgbClr val="00354E"/>
                </a:solidFill>
                <a:cs typeface="Arial"/>
              </a:rPr>
              <a:t>rekening</a:t>
            </a:r>
            <a:r>
              <a:rPr lang="en-US" sz="1400" dirty="0">
                <a:solidFill>
                  <a:srgbClr val="00354E"/>
                </a:solidFill>
                <a:cs typeface="Arial"/>
              </a:rPr>
              <a:t> met </a:t>
            </a:r>
            <a:r>
              <a:rPr lang="en-US" sz="1400" dirty="0" err="1">
                <a:solidFill>
                  <a:srgbClr val="00354E"/>
                </a:solidFill>
                <a:cs typeface="Arial"/>
              </a:rPr>
              <a:t>lange</a:t>
            </a:r>
            <a:r>
              <a:rPr lang="en-US" sz="1400" dirty="0">
                <a:solidFill>
                  <a:srgbClr val="00354E"/>
                </a:solidFill>
                <a:cs typeface="Arial"/>
              </a:rPr>
              <a:t> </a:t>
            </a:r>
            <a:r>
              <a:rPr lang="en-US" sz="1400" dirty="0" err="1">
                <a:solidFill>
                  <a:srgbClr val="00354E"/>
                </a:solidFill>
                <a:cs typeface="Arial"/>
              </a:rPr>
              <a:t>wachttijden</a:t>
            </a:r>
            <a:r>
              <a:rPr lang="en-US" sz="1400" dirty="0">
                <a:solidFill>
                  <a:srgbClr val="00354E"/>
                </a:solidFill>
                <a:cs typeface="Arial"/>
              </a:rPr>
              <a:t>. </a:t>
            </a:r>
            <a:r>
              <a:rPr lang="en-US" sz="1400" dirty="0" err="1">
                <a:solidFill>
                  <a:srgbClr val="00354E"/>
                </a:solidFill>
                <a:cs typeface="Arial"/>
              </a:rPr>
              <a:t>Dit</a:t>
            </a:r>
            <a:r>
              <a:rPr lang="en-US" sz="1400" dirty="0">
                <a:solidFill>
                  <a:srgbClr val="00354E"/>
                </a:solidFill>
                <a:cs typeface="Arial"/>
              </a:rPr>
              <a:t> </a:t>
            </a:r>
            <a:r>
              <a:rPr lang="en-US" sz="1400" dirty="0" err="1">
                <a:solidFill>
                  <a:srgbClr val="00354E"/>
                </a:solidFill>
                <a:cs typeface="Arial"/>
              </a:rPr>
              <a:t>kan</a:t>
            </a:r>
            <a:r>
              <a:rPr lang="en-US" sz="1400" dirty="0">
                <a:solidFill>
                  <a:srgbClr val="00354E"/>
                </a:solidFill>
                <a:cs typeface="Arial"/>
              </a:rPr>
              <a:t> </a:t>
            </a:r>
            <a:r>
              <a:rPr lang="en-US" sz="1400" dirty="0" err="1">
                <a:solidFill>
                  <a:srgbClr val="00354E"/>
                </a:solidFill>
                <a:cs typeface="Arial"/>
              </a:rPr>
              <a:t>meerdere</a:t>
            </a:r>
            <a:r>
              <a:rPr lang="en-US" sz="1400" dirty="0">
                <a:solidFill>
                  <a:srgbClr val="00354E"/>
                </a:solidFill>
                <a:cs typeface="Arial"/>
              </a:rPr>
              <a:t> </a:t>
            </a:r>
            <a:r>
              <a:rPr lang="en-US" sz="1400" dirty="0" err="1">
                <a:solidFill>
                  <a:srgbClr val="00354E"/>
                </a:solidFill>
                <a:cs typeface="Arial"/>
              </a:rPr>
              <a:t>jaren</a:t>
            </a:r>
            <a:r>
              <a:rPr lang="en-US" sz="1400" dirty="0">
                <a:solidFill>
                  <a:srgbClr val="00354E"/>
                </a:solidFill>
                <a:cs typeface="Arial"/>
              </a:rPr>
              <a:t> </a:t>
            </a:r>
            <a:r>
              <a:rPr lang="en-US" sz="1400" dirty="0" err="1">
                <a:solidFill>
                  <a:srgbClr val="00354E"/>
                </a:solidFill>
                <a:cs typeface="Arial"/>
              </a:rPr>
              <a:t>duren</a:t>
            </a:r>
            <a:r>
              <a:rPr lang="en-US" sz="1400" dirty="0">
                <a:solidFill>
                  <a:srgbClr val="00354E"/>
                </a:solidFill>
                <a:cs typeface="Arial"/>
              </a:rPr>
              <a:t>. </a:t>
            </a:r>
          </a:p>
          <a:p>
            <a:pPr>
              <a:lnSpc>
                <a:spcPct val="120000"/>
              </a:lnSpc>
            </a:pPr>
            <a:endParaRPr lang="en-US" sz="1400" dirty="0">
              <a:solidFill>
                <a:srgbClr val="00354E"/>
              </a:solidFill>
              <a:cs typeface="Arial"/>
            </a:endParaRPr>
          </a:p>
          <a:p>
            <a:pPr marL="0" indent="0">
              <a:lnSpc>
                <a:spcPct val="120000"/>
              </a:lnSpc>
              <a:buNone/>
            </a:pPr>
            <a:r>
              <a:rPr lang="en-US" sz="1400" i="1" dirty="0" err="1">
                <a:solidFill>
                  <a:srgbClr val="00354E"/>
                </a:solidFill>
                <a:cs typeface="Arial"/>
              </a:rPr>
              <a:t>Verandert</a:t>
            </a:r>
            <a:r>
              <a:rPr lang="en-US" sz="1400" i="1" dirty="0">
                <a:solidFill>
                  <a:srgbClr val="00354E"/>
                </a:solidFill>
                <a:cs typeface="Arial"/>
              </a:rPr>
              <a:t> de </a:t>
            </a:r>
            <a:r>
              <a:rPr lang="en-US" sz="1400" i="1" dirty="0" err="1">
                <a:solidFill>
                  <a:srgbClr val="00354E"/>
                </a:solidFill>
                <a:cs typeface="Arial"/>
              </a:rPr>
              <a:t>consument</a:t>
            </a:r>
            <a:r>
              <a:rPr lang="en-US" sz="1400" i="1" dirty="0">
                <a:solidFill>
                  <a:srgbClr val="00354E"/>
                </a:solidFill>
                <a:cs typeface="Arial"/>
              </a:rPr>
              <a:t> </a:t>
            </a:r>
            <a:r>
              <a:rPr lang="en-US" sz="1400" i="1" dirty="0" err="1">
                <a:solidFill>
                  <a:srgbClr val="00354E"/>
                </a:solidFill>
                <a:cs typeface="Arial"/>
              </a:rPr>
              <a:t>niets</a:t>
            </a:r>
            <a:r>
              <a:rPr lang="en-US" sz="1400" i="1" dirty="0">
                <a:solidFill>
                  <a:srgbClr val="00354E"/>
                </a:solidFill>
                <a:cs typeface="Arial"/>
              </a:rPr>
              <a:t> </a:t>
            </a:r>
            <a:r>
              <a:rPr lang="en-US" sz="1400" i="1" dirty="0" err="1">
                <a:solidFill>
                  <a:srgbClr val="00354E"/>
                </a:solidFill>
                <a:cs typeface="Arial"/>
              </a:rPr>
              <a:t>aan</a:t>
            </a:r>
            <a:r>
              <a:rPr lang="en-US" sz="1400" i="1" dirty="0">
                <a:solidFill>
                  <a:srgbClr val="00354E"/>
                </a:solidFill>
                <a:cs typeface="Arial"/>
              </a:rPr>
              <a:t> de </a:t>
            </a:r>
            <a:r>
              <a:rPr lang="en-US" sz="1400" i="1" dirty="0" err="1">
                <a:solidFill>
                  <a:srgbClr val="00354E"/>
                </a:solidFill>
                <a:cs typeface="Arial"/>
              </a:rPr>
              <a:t>huidige</a:t>
            </a:r>
            <a:r>
              <a:rPr lang="en-US" sz="1400" i="1" dirty="0">
                <a:solidFill>
                  <a:srgbClr val="00354E"/>
                </a:solidFill>
                <a:cs typeface="Arial"/>
              </a:rPr>
              <a:t> </a:t>
            </a:r>
            <a:r>
              <a:rPr lang="en-US" sz="1400" i="1" dirty="0" err="1">
                <a:solidFill>
                  <a:srgbClr val="00354E"/>
                </a:solidFill>
                <a:cs typeface="Arial"/>
              </a:rPr>
              <a:t>aansluiting</a:t>
            </a:r>
            <a:r>
              <a:rPr lang="en-US" sz="1400" i="1" dirty="0">
                <a:solidFill>
                  <a:srgbClr val="00354E"/>
                </a:solidFill>
                <a:cs typeface="Arial"/>
              </a:rPr>
              <a:t>? </a:t>
            </a:r>
            <a:br>
              <a:rPr lang="en-US" sz="1400" i="1" dirty="0">
                <a:solidFill>
                  <a:srgbClr val="00354E"/>
                </a:solidFill>
                <a:cs typeface="Arial"/>
              </a:rPr>
            </a:br>
            <a:r>
              <a:rPr lang="en-US" sz="1400" i="1" dirty="0">
                <a:solidFill>
                  <a:srgbClr val="00354E"/>
                </a:solidFill>
                <a:cs typeface="Arial"/>
              </a:rPr>
              <a:t>De </a:t>
            </a:r>
            <a:r>
              <a:rPr lang="en-US" sz="1400" i="1" dirty="0" err="1">
                <a:solidFill>
                  <a:srgbClr val="00354E"/>
                </a:solidFill>
                <a:cs typeface="Arial"/>
              </a:rPr>
              <a:t>huidige</a:t>
            </a:r>
            <a:r>
              <a:rPr lang="en-US" sz="1400" i="1" dirty="0">
                <a:solidFill>
                  <a:srgbClr val="00354E"/>
                </a:solidFill>
                <a:cs typeface="Arial"/>
              </a:rPr>
              <a:t> </a:t>
            </a:r>
            <a:r>
              <a:rPr lang="en-US" sz="1400" i="1" dirty="0" err="1">
                <a:solidFill>
                  <a:srgbClr val="00354E"/>
                </a:solidFill>
                <a:cs typeface="Arial"/>
              </a:rPr>
              <a:t>aansluiting</a:t>
            </a:r>
            <a:r>
              <a:rPr lang="en-US" sz="1400" i="1" dirty="0">
                <a:solidFill>
                  <a:srgbClr val="00354E"/>
                </a:solidFill>
                <a:cs typeface="Arial"/>
              </a:rPr>
              <a:t> </a:t>
            </a:r>
            <a:r>
              <a:rPr lang="en-US" sz="1400" i="1" dirty="0" err="1">
                <a:solidFill>
                  <a:srgbClr val="00354E"/>
                </a:solidFill>
                <a:cs typeface="Arial"/>
              </a:rPr>
              <a:t>thuis</a:t>
            </a:r>
            <a:r>
              <a:rPr lang="en-US" sz="1400" i="1" dirty="0">
                <a:solidFill>
                  <a:srgbClr val="00354E"/>
                </a:solidFill>
                <a:cs typeface="Arial"/>
              </a:rPr>
              <a:t> </a:t>
            </a:r>
            <a:r>
              <a:rPr lang="en-US" sz="1400" i="1" dirty="0" err="1">
                <a:solidFill>
                  <a:srgbClr val="00354E"/>
                </a:solidFill>
                <a:cs typeface="Arial"/>
              </a:rPr>
              <a:t>blijft</a:t>
            </a:r>
            <a:r>
              <a:rPr lang="en-US" sz="1400" i="1" dirty="0">
                <a:solidFill>
                  <a:srgbClr val="00354E"/>
                </a:solidFill>
                <a:cs typeface="Arial"/>
              </a:rPr>
              <a:t> </a:t>
            </a:r>
            <a:r>
              <a:rPr lang="en-US" sz="1400" i="1" dirty="0" err="1">
                <a:solidFill>
                  <a:srgbClr val="00354E"/>
                </a:solidFill>
                <a:cs typeface="Arial"/>
              </a:rPr>
              <a:t>gewoon</a:t>
            </a:r>
            <a:r>
              <a:rPr lang="en-US" sz="1400" i="1" dirty="0">
                <a:solidFill>
                  <a:srgbClr val="00354E"/>
                </a:solidFill>
                <a:cs typeface="Arial"/>
              </a:rPr>
              <a:t> </a:t>
            </a:r>
            <a:r>
              <a:rPr lang="en-US" sz="1400" i="1" dirty="0" err="1">
                <a:solidFill>
                  <a:srgbClr val="00354E"/>
                </a:solidFill>
                <a:cs typeface="Arial"/>
              </a:rPr>
              <a:t>werken</a:t>
            </a:r>
            <a:r>
              <a:rPr lang="en-US" sz="1400" i="1" dirty="0">
                <a:solidFill>
                  <a:srgbClr val="00354E"/>
                </a:solidFill>
                <a:cs typeface="Arial"/>
              </a:rPr>
              <a:t>. Het </a:t>
            </a:r>
            <a:r>
              <a:rPr lang="en-US" sz="1400" i="1" dirty="0" err="1">
                <a:solidFill>
                  <a:srgbClr val="00354E"/>
                </a:solidFill>
                <a:cs typeface="Arial"/>
              </a:rPr>
              <a:t>stroomnet</a:t>
            </a:r>
            <a:r>
              <a:rPr lang="en-US" sz="1400" i="1" dirty="0">
                <a:solidFill>
                  <a:srgbClr val="00354E"/>
                </a:solidFill>
                <a:cs typeface="Arial"/>
              </a:rPr>
              <a:t> is nu </a:t>
            </a:r>
            <a:r>
              <a:rPr lang="en-US" sz="1400" i="1" dirty="0" err="1">
                <a:solidFill>
                  <a:srgbClr val="00354E"/>
                </a:solidFill>
                <a:cs typeface="Arial"/>
              </a:rPr>
              <a:t>en</a:t>
            </a:r>
            <a:r>
              <a:rPr lang="en-US" sz="1400" i="1" dirty="0">
                <a:solidFill>
                  <a:srgbClr val="00354E"/>
                </a:solidFill>
                <a:cs typeface="Arial"/>
              </a:rPr>
              <a:t> in de </a:t>
            </a:r>
            <a:r>
              <a:rPr lang="en-US" sz="1400" i="1" dirty="0" err="1">
                <a:solidFill>
                  <a:srgbClr val="00354E"/>
                </a:solidFill>
                <a:cs typeface="Arial"/>
              </a:rPr>
              <a:t>toekomst</a:t>
            </a:r>
            <a:r>
              <a:rPr lang="en-US" sz="1400" i="1" dirty="0">
                <a:solidFill>
                  <a:srgbClr val="00354E"/>
                </a:solidFill>
                <a:cs typeface="Arial"/>
              </a:rPr>
              <a:t> </a:t>
            </a:r>
            <a:r>
              <a:rPr lang="en-US" sz="1400" i="1" dirty="0" err="1">
                <a:solidFill>
                  <a:srgbClr val="00354E"/>
                </a:solidFill>
                <a:cs typeface="Arial"/>
              </a:rPr>
              <a:t>betrouwbaar</a:t>
            </a:r>
            <a:r>
              <a:rPr lang="en-US" sz="1400" i="1" dirty="0">
                <a:solidFill>
                  <a:srgbClr val="00354E"/>
                </a:solidFill>
                <a:cs typeface="Arial"/>
              </a:rPr>
              <a:t>.</a:t>
            </a:r>
            <a:endParaRPr lang="en-US" sz="1400" i="1" dirty="0">
              <a:solidFill>
                <a:srgbClr val="00354E"/>
              </a:solidFill>
            </a:endParaRPr>
          </a:p>
          <a:p>
            <a:pPr>
              <a:lnSpc>
                <a:spcPct val="120000"/>
              </a:lnSpc>
            </a:pPr>
            <a:endParaRPr lang="nl-NL" sz="1400" dirty="0">
              <a:solidFill>
                <a:srgbClr val="00354E"/>
              </a:solidFill>
            </a:endParaRPr>
          </a:p>
        </p:txBody>
      </p:sp>
    </p:spTree>
    <p:extLst>
      <p:ext uri="{BB962C8B-B14F-4D97-AF65-F5344CB8AC3E}">
        <p14:creationId xmlns:p14="http://schemas.microsoft.com/office/powerpoint/2010/main" val="2755980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D06DCA-5A46-1A08-CE9A-2C95098289B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375FF19-70B9-F8F9-0AAD-664E8C765A61}"/>
              </a:ext>
            </a:extLst>
          </p:cNvPr>
          <p:cNvSpPr>
            <a:spLocks noGrp="1"/>
          </p:cNvSpPr>
          <p:nvPr>
            <p:ph type="title"/>
          </p:nvPr>
        </p:nvSpPr>
        <p:spPr>
          <a:xfrm>
            <a:off x="569934" y="626887"/>
            <a:ext cx="10783866" cy="917433"/>
          </a:xfrm>
        </p:spPr>
        <p:txBody>
          <a:bodyPr/>
          <a:lstStyle/>
          <a:p>
            <a:r>
              <a:rPr lang="nl-NL" dirty="0"/>
              <a:t>Wat kunnen bedrijven doen?</a:t>
            </a:r>
          </a:p>
        </p:txBody>
      </p:sp>
      <p:sp>
        <p:nvSpPr>
          <p:cNvPr id="3" name="Tijdelijke aanduiding voor inhoud 2">
            <a:extLst>
              <a:ext uri="{FF2B5EF4-FFF2-40B4-BE49-F238E27FC236}">
                <a16:creationId xmlns:a16="http://schemas.microsoft.com/office/drawing/2014/main" id="{3094A586-5771-B5D3-109E-7D561BF8AA99}"/>
              </a:ext>
            </a:extLst>
          </p:cNvPr>
          <p:cNvSpPr>
            <a:spLocks noGrp="1"/>
          </p:cNvSpPr>
          <p:nvPr>
            <p:ph idx="1"/>
          </p:nvPr>
        </p:nvSpPr>
        <p:spPr>
          <a:xfrm>
            <a:off x="569934" y="1666241"/>
            <a:ext cx="10783866" cy="5120640"/>
          </a:xfrm>
        </p:spPr>
        <p:txBody>
          <a:bodyPr>
            <a:noAutofit/>
          </a:bodyPr>
          <a:lstStyle/>
          <a:p>
            <a:pPr marL="0" indent="0">
              <a:lnSpc>
                <a:spcPct val="120000"/>
              </a:lnSpc>
              <a:buNone/>
            </a:pPr>
            <a:r>
              <a:rPr lang="en-US" sz="1400" dirty="0">
                <a:solidFill>
                  <a:srgbClr val="00354E"/>
                </a:solidFill>
                <a:cs typeface="Arial"/>
              </a:rPr>
              <a:t>Wil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bedrijf</a:t>
            </a:r>
            <a:r>
              <a:rPr lang="en-US" sz="1400" dirty="0">
                <a:solidFill>
                  <a:srgbClr val="00354E"/>
                </a:solidFill>
                <a:cs typeface="Arial"/>
              </a:rPr>
              <a:t> (</a:t>
            </a:r>
            <a:r>
              <a:rPr lang="en-US" sz="1400" dirty="0" err="1">
                <a:solidFill>
                  <a:srgbClr val="00354E"/>
                </a:solidFill>
                <a:cs typeface="Arial"/>
              </a:rPr>
              <a:t>ver</a:t>
            </a:r>
            <a:r>
              <a:rPr lang="en-US" sz="1400" dirty="0">
                <a:solidFill>
                  <a:srgbClr val="00354E"/>
                </a:solidFill>
                <a:cs typeface="Arial"/>
              </a:rPr>
              <a:t>)</a:t>
            </a:r>
            <a:r>
              <a:rPr lang="en-US" sz="1400" dirty="0" err="1">
                <a:solidFill>
                  <a:srgbClr val="00354E"/>
                </a:solidFill>
                <a:cs typeface="Arial"/>
              </a:rPr>
              <a:t>bouwen</a:t>
            </a:r>
            <a:r>
              <a:rPr lang="en-US" sz="1400" dirty="0">
                <a:solidFill>
                  <a:srgbClr val="00354E"/>
                </a:solidFill>
                <a:cs typeface="Arial"/>
              </a:rPr>
              <a:t> of </a:t>
            </a:r>
            <a:r>
              <a:rPr lang="en-US" sz="1400" dirty="0" err="1">
                <a:solidFill>
                  <a:srgbClr val="00354E"/>
                </a:solidFill>
                <a:cs typeface="Arial"/>
              </a:rPr>
              <a:t>verduurzamen</a:t>
            </a:r>
            <a:r>
              <a:rPr lang="en-US" sz="1400" dirty="0">
                <a:solidFill>
                  <a:srgbClr val="00354E"/>
                </a:solidFill>
                <a:cs typeface="Arial"/>
              </a:rPr>
              <a:t>, </a:t>
            </a:r>
            <a:r>
              <a:rPr lang="en-US" sz="1400" dirty="0" err="1">
                <a:solidFill>
                  <a:srgbClr val="00354E"/>
                </a:solidFill>
                <a:cs typeface="Arial"/>
              </a:rPr>
              <a:t>bijvoorbeeld</a:t>
            </a:r>
            <a:r>
              <a:rPr lang="en-US" sz="1400" dirty="0">
                <a:solidFill>
                  <a:srgbClr val="00354E"/>
                </a:solidFill>
                <a:cs typeface="Arial"/>
              </a:rPr>
              <a:t> met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warmtepomp</a:t>
            </a:r>
            <a:r>
              <a:rPr lang="en-US" sz="1400" dirty="0">
                <a:solidFill>
                  <a:srgbClr val="00354E"/>
                </a:solidFill>
                <a:cs typeface="Arial"/>
              </a:rPr>
              <a:t>, </a:t>
            </a:r>
            <a:r>
              <a:rPr lang="en-US" sz="1400" dirty="0" err="1">
                <a:solidFill>
                  <a:srgbClr val="00354E"/>
                </a:solidFill>
                <a:cs typeface="Arial"/>
              </a:rPr>
              <a:t>elektrische</a:t>
            </a:r>
            <a:r>
              <a:rPr lang="en-US" sz="1400" dirty="0">
                <a:solidFill>
                  <a:srgbClr val="00354E"/>
                </a:solidFill>
                <a:cs typeface="Arial"/>
              </a:rPr>
              <a:t> </a:t>
            </a:r>
            <a:r>
              <a:rPr lang="en-US" sz="1400" dirty="0" err="1">
                <a:solidFill>
                  <a:srgbClr val="00354E"/>
                </a:solidFill>
                <a:cs typeface="Arial"/>
              </a:rPr>
              <a:t>apparatuur</a:t>
            </a:r>
            <a:r>
              <a:rPr lang="en-US" sz="1400" dirty="0">
                <a:solidFill>
                  <a:srgbClr val="00354E"/>
                </a:solidFill>
                <a:cs typeface="Arial"/>
              </a:rPr>
              <a:t> of </a:t>
            </a:r>
            <a:r>
              <a:rPr lang="en-US" sz="1400" dirty="0" err="1">
                <a:solidFill>
                  <a:srgbClr val="00354E"/>
                </a:solidFill>
                <a:cs typeface="Arial"/>
              </a:rPr>
              <a:t>laadpaal</a:t>
            </a:r>
            <a:r>
              <a:rPr lang="en-US" sz="1400" dirty="0">
                <a:solidFill>
                  <a:srgbClr val="00354E"/>
                </a:solidFill>
                <a:cs typeface="Arial"/>
              </a:rPr>
              <a:t>? </a:t>
            </a:r>
            <a:br>
              <a:rPr lang="en-US" sz="1400" dirty="0">
                <a:solidFill>
                  <a:srgbClr val="00354E"/>
                </a:solidFill>
                <a:cs typeface="Arial"/>
              </a:rPr>
            </a:br>
            <a:r>
              <a:rPr lang="en-US" sz="1400" dirty="0">
                <a:solidFill>
                  <a:srgbClr val="00354E"/>
                </a:solidFill>
                <a:cs typeface="Arial"/>
              </a:rPr>
              <a:t>In </a:t>
            </a:r>
            <a:r>
              <a:rPr lang="en-US" sz="1400" dirty="0" err="1">
                <a:solidFill>
                  <a:srgbClr val="00354E"/>
                </a:solidFill>
                <a:cs typeface="Arial"/>
              </a:rPr>
              <a:t>gebieden</a:t>
            </a:r>
            <a:r>
              <a:rPr lang="en-US" sz="1400" dirty="0">
                <a:solidFill>
                  <a:srgbClr val="00354E"/>
                </a:solidFill>
                <a:cs typeface="Arial"/>
              </a:rPr>
              <a:t> </a:t>
            </a:r>
            <a:r>
              <a:rPr lang="en-US" sz="1400" dirty="0" err="1">
                <a:solidFill>
                  <a:srgbClr val="00354E"/>
                </a:solidFill>
                <a:cs typeface="Arial"/>
              </a:rPr>
              <a:t>waar</a:t>
            </a:r>
            <a:r>
              <a:rPr lang="en-US" sz="1400" dirty="0">
                <a:solidFill>
                  <a:srgbClr val="00354E"/>
                </a:solidFill>
                <a:cs typeface="Arial"/>
              </a:rPr>
              <a:t> het </a:t>
            </a:r>
            <a:r>
              <a:rPr lang="en-US" sz="1400" dirty="0" err="1">
                <a:solidFill>
                  <a:srgbClr val="00354E"/>
                </a:solidFill>
                <a:cs typeface="Arial"/>
              </a:rPr>
              <a:t>stroomnet</a:t>
            </a:r>
            <a:r>
              <a:rPr lang="en-US" sz="1400" dirty="0">
                <a:solidFill>
                  <a:srgbClr val="00354E"/>
                </a:solidFill>
                <a:cs typeface="Arial"/>
              </a:rPr>
              <a:t> vol zit, </a:t>
            </a:r>
            <a:r>
              <a:rPr lang="en-US" sz="1400" dirty="0" err="1">
                <a:solidFill>
                  <a:srgbClr val="00354E"/>
                </a:solidFill>
                <a:cs typeface="Arial"/>
              </a:rPr>
              <a:t>zijn</a:t>
            </a:r>
            <a:r>
              <a:rPr lang="en-US" sz="1400" dirty="0">
                <a:solidFill>
                  <a:srgbClr val="00354E"/>
                </a:solidFill>
                <a:cs typeface="Arial"/>
              </a:rPr>
              <a:t> er </a:t>
            </a:r>
            <a:r>
              <a:rPr lang="en-US" sz="1400" dirty="0" err="1">
                <a:solidFill>
                  <a:srgbClr val="00354E"/>
                </a:solidFill>
                <a:cs typeface="Arial"/>
              </a:rPr>
              <a:t>wachtlijsten</a:t>
            </a:r>
            <a:r>
              <a:rPr lang="en-US" sz="1400" dirty="0">
                <a:solidFill>
                  <a:srgbClr val="00354E"/>
                </a:solidFill>
                <a:cs typeface="Arial"/>
              </a:rPr>
              <a:t> </a:t>
            </a:r>
            <a:r>
              <a:rPr lang="en-US" sz="1400" dirty="0" err="1">
                <a:solidFill>
                  <a:srgbClr val="00354E"/>
                </a:solidFill>
                <a:cs typeface="Arial"/>
              </a:rPr>
              <a:t>voor</a:t>
            </a:r>
            <a:r>
              <a:rPr lang="en-US" sz="1400" dirty="0">
                <a:solidFill>
                  <a:srgbClr val="00354E"/>
                </a:solidFill>
                <a:cs typeface="Arial"/>
              </a:rPr>
              <a:t>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nieuwe</a:t>
            </a:r>
            <a:r>
              <a:rPr lang="en-US" sz="1400" dirty="0">
                <a:solidFill>
                  <a:srgbClr val="00354E"/>
                </a:solidFill>
                <a:cs typeface="Arial"/>
              </a:rPr>
              <a:t> of </a:t>
            </a:r>
            <a:r>
              <a:rPr lang="en-US" sz="1400" dirty="0" err="1">
                <a:solidFill>
                  <a:srgbClr val="00354E"/>
                </a:solidFill>
                <a:cs typeface="Arial"/>
              </a:rPr>
              <a:t>zwaardere</a:t>
            </a:r>
            <a:r>
              <a:rPr lang="en-US" sz="1400" dirty="0">
                <a:solidFill>
                  <a:srgbClr val="00354E"/>
                </a:solidFill>
                <a:cs typeface="Arial"/>
              </a:rPr>
              <a:t> </a:t>
            </a:r>
            <a:r>
              <a:rPr lang="en-US" sz="1400" dirty="0" err="1">
                <a:solidFill>
                  <a:srgbClr val="00354E"/>
                </a:solidFill>
                <a:cs typeface="Arial"/>
              </a:rPr>
              <a:t>aansluiting</a:t>
            </a:r>
            <a:r>
              <a:rPr lang="en-US" sz="1400" dirty="0">
                <a:solidFill>
                  <a:srgbClr val="00354E"/>
                </a:solidFill>
                <a:cs typeface="Arial"/>
              </a:rPr>
              <a:t>.</a:t>
            </a:r>
          </a:p>
          <a:p>
            <a:pPr>
              <a:lnSpc>
                <a:spcPct val="120000"/>
              </a:lnSpc>
            </a:pPr>
            <a:r>
              <a:rPr lang="en-US" sz="1800" b="1" dirty="0">
                <a:solidFill>
                  <a:srgbClr val="0F6886"/>
                </a:solidFill>
                <a:cs typeface="Arial"/>
              </a:rPr>
              <a:t>Voor </a:t>
            </a:r>
            <a:r>
              <a:rPr lang="en-US" sz="1800" b="1" dirty="0" err="1">
                <a:solidFill>
                  <a:srgbClr val="0F6886"/>
                </a:solidFill>
                <a:cs typeface="Arial"/>
              </a:rPr>
              <a:t>investering</a:t>
            </a:r>
            <a:r>
              <a:rPr lang="en-US" sz="1800" b="1" dirty="0">
                <a:solidFill>
                  <a:srgbClr val="0F6886"/>
                </a:solidFill>
                <a:cs typeface="Arial"/>
              </a:rPr>
              <a:t> </a:t>
            </a:r>
            <a:r>
              <a:rPr lang="en-US" sz="1800" b="1" dirty="0" err="1">
                <a:solidFill>
                  <a:srgbClr val="0F6886"/>
                </a:solidFill>
                <a:cs typeface="Arial"/>
              </a:rPr>
              <a:t>ruimte</a:t>
            </a:r>
            <a:r>
              <a:rPr lang="en-US" sz="1800" b="1" dirty="0">
                <a:solidFill>
                  <a:srgbClr val="0F6886"/>
                </a:solidFill>
                <a:cs typeface="Arial"/>
              </a:rPr>
              <a:t> op het </a:t>
            </a:r>
            <a:r>
              <a:rPr lang="en-US" sz="1800" b="1" dirty="0" err="1">
                <a:solidFill>
                  <a:srgbClr val="0F6886"/>
                </a:solidFill>
                <a:cs typeface="Arial"/>
              </a:rPr>
              <a:t>stroomnet</a:t>
            </a:r>
            <a:r>
              <a:rPr lang="en-US" sz="1800" b="1" dirty="0">
                <a:solidFill>
                  <a:srgbClr val="0F6886"/>
                </a:solidFill>
                <a:cs typeface="Arial"/>
              </a:rPr>
              <a:t> </a:t>
            </a:r>
            <a:r>
              <a:rPr lang="en-US" sz="1800" b="1" dirty="0" err="1">
                <a:solidFill>
                  <a:srgbClr val="0F6886"/>
                </a:solidFill>
                <a:cs typeface="Arial"/>
              </a:rPr>
              <a:t>checken</a:t>
            </a:r>
            <a:br>
              <a:rPr lang="en-US" sz="1400" b="1" dirty="0">
                <a:solidFill>
                  <a:srgbClr val="00354E"/>
                </a:solidFill>
                <a:cs typeface="Arial"/>
              </a:rPr>
            </a:br>
            <a:r>
              <a:rPr lang="en-US" sz="1400" dirty="0">
                <a:solidFill>
                  <a:srgbClr val="00354E"/>
                </a:solidFill>
                <a:cs typeface="Arial"/>
              </a:rPr>
              <a:t>Het is </a:t>
            </a:r>
            <a:r>
              <a:rPr lang="en-US" sz="1400" dirty="0" err="1">
                <a:solidFill>
                  <a:srgbClr val="00354E"/>
                </a:solidFill>
                <a:cs typeface="Arial"/>
              </a:rPr>
              <a:t>belangrijk</a:t>
            </a:r>
            <a:r>
              <a:rPr lang="en-US" sz="1400" dirty="0">
                <a:solidFill>
                  <a:srgbClr val="00354E"/>
                </a:solidFill>
                <a:cs typeface="Arial"/>
              </a:rPr>
              <a:t> om </a:t>
            </a:r>
            <a:r>
              <a:rPr lang="en-US" sz="1400" dirty="0" err="1">
                <a:solidFill>
                  <a:srgbClr val="00354E"/>
                </a:solidFill>
                <a:cs typeface="Arial"/>
              </a:rPr>
              <a:t>investeringsplannen</a:t>
            </a:r>
            <a:r>
              <a:rPr lang="en-US" sz="1400" dirty="0">
                <a:solidFill>
                  <a:srgbClr val="00354E"/>
                </a:solidFill>
                <a:cs typeface="Arial"/>
              </a:rPr>
              <a:t> </a:t>
            </a:r>
            <a:r>
              <a:rPr lang="en-US" sz="1400" dirty="0" err="1">
                <a:solidFill>
                  <a:srgbClr val="00354E"/>
                </a:solidFill>
                <a:cs typeface="Arial"/>
              </a:rPr>
              <a:t>en</a:t>
            </a:r>
            <a:r>
              <a:rPr lang="en-US" sz="1400" dirty="0">
                <a:solidFill>
                  <a:srgbClr val="00354E"/>
                </a:solidFill>
                <a:cs typeface="Arial"/>
              </a:rPr>
              <a:t> </a:t>
            </a:r>
            <a:r>
              <a:rPr lang="en-US" sz="1400" dirty="0" err="1">
                <a:solidFill>
                  <a:srgbClr val="00354E"/>
                </a:solidFill>
                <a:cs typeface="Arial"/>
              </a:rPr>
              <a:t>groeiplannen</a:t>
            </a:r>
            <a:r>
              <a:rPr lang="en-US" sz="1400" dirty="0">
                <a:solidFill>
                  <a:srgbClr val="00354E"/>
                </a:solidFill>
                <a:cs typeface="Arial"/>
              </a:rPr>
              <a:t> op </a:t>
            </a:r>
            <a:r>
              <a:rPr lang="en-US" sz="1400" dirty="0" err="1">
                <a:solidFill>
                  <a:srgbClr val="00354E"/>
                </a:solidFill>
                <a:cs typeface="Arial"/>
              </a:rPr>
              <a:t>tijd</a:t>
            </a:r>
            <a:r>
              <a:rPr lang="en-US" sz="1400" dirty="0">
                <a:solidFill>
                  <a:srgbClr val="00354E"/>
                </a:solidFill>
                <a:cs typeface="Arial"/>
              </a:rPr>
              <a:t> </a:t>
            </a:r>
            <a:r>
              <a:rPr lang="en-US" sz="1400" dirty="0" err="1">
                <a:solidFill>
                  <a:srgbClr val="00354E"/>
                </a:solidFill>
                <a:cs typeface="Arial"/>
              </a:rPr>
              <a:t>af</a:t>
            </a:r>
            <a:r>
              <a:rPr lang="en-US" sz="1400" dirty="0">
                <a:solidFill>
                  <a:srgbClr val="00354E"/>
                </a:solidFill>
                <a:cs typeface="Arial"/>
              </a:rPr>
              <a:t>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stemmen</a:t>
            </a:r>
            <a:r>
              <a:rPr lang="en-US" sz="1400" dirty="0">
                <a:solidFill>
                  <a:srgbClr val="00354E"/>
                </a:solidFill>
                <a:cs typeface="Arial"/>
              </a:rPr>
              <a:t> op de </a:t>
            </a:r>
            <a:r>
              <a:rPr lang="en-US" sz="1400" dirty="0" err="1">
                <a:solidFill>
                  <a:srgbClr val="00354E"/>
                </a:solidFill>
                <a:cs typeface="Arial"/>
              </a:rPr>
              <a:t>beschikbare</a:t>
            </a:r>
            <a:r>
              <a:rPr lang="en-US" sz="1400" dirty="0">
                <a:solidFill>
                  <a:srgbClr val="00354E"/>
                </a:solidFill>
                <a:cs typeface="Arial"/>
              </a:rPr>
              <a:t> </a:t>
            </a:r>
            <a:r>
              <a:rPr lang="en-US" sz="1400" dirty="0" err="1">
                <a:solidFill>
                  <a:srgbClr val="00354E"/>
                </a:solidFill>
                <a:cs typeface="Arial"/>
              </a:rPr>
              <a:t>capaciteit</a:t>
            </a:r>
            <a:r>
              <a:rPr lang="en-US" sz="1400" dirty="0">
                <a:solidFill>
                  <a:srgbClr val="00354E"/>
                </a:solidFill>
                <a:cs typeface="Arial"/>
              </a:rPr>
              <a:t> op het </a:t>
            </a:r>
            <a:r>
              <a:rPr lang="en-US" sz="1400" dirty="0" err="1">
                <a:solidFill>
                  <a:srgbClr val="00354E"/>
                </a:solidFill>
                <a:cs typeface="Arial"/>
              </a:rPr>
              <a:t>stroomnet</a:t>
            </a:r>
            <a:r>
              <a:rPr lang="en-US" sz="1400" dirty="0">
                <a:solidFill>
                  <a:srgbClr val="00354E"/>
                </a:solidFill>
                <a:cs typeface="Arial"/>
              </a:rPr>
              <a:t> via de </a:t>
            </a:r>
            <a:r>
              <a:rPr lang="en-US" sz="1400" dirty="0" err="1">
                <a:solidFill>
                  <a:srgbClr val="00354E"/>
                </a:solidFill>
                <a:cs typeface="Arial"/>
              </a:rPr>
              <a:t>stroomnetchecker</a:t>
            </a:r>
            <a:r>
              <a:rPr lang="en-US" sz="1400" dirty="0">
                <a:solidFill>
                  <a:srgbClr val="00354E"/>
                </a:solidFill>
                <a:cs typeface="Arial"/>
              </a:rPr>
              <a:t> van de </a:t>
            </a:r>
            <a:r>
              <a:rPr lang="en-US" sz="1400" dirty="0" err="1">
                <a:solidFill>
                  <a:srgbClr val="00354E"/>
                </a:solidFill>
                <a:cs typeface="Arial"/>
              </a:rPr>
              <a:t>netbeheerder</a:t>
            </a:r>
            <a:r>
              <a:rPr lang="en-US" sz="1400" dirty="0">
                <a:solidFill>
                  <a:srgbClr val="00354E"/>
                </a:solidFill>
                <a:cs typeface="Arial"/>
              </a:rPr>
              <a:t>. Zo </a:t>
            </a:r>
            <a:r>
              <a:rPr lang="en-US" sz="1400" dirty="0" err="1">
                <a:solidFill>
                  <a:srgbClr val="00354E"/>
                </a:solidFill>
                <a:cs typeface="Arial"/>
              </a:rPr>
              <a:t>weet</a:t>
            </a:r>
            <a:r>
              <a:rPr lang="en-US" sz="1400" dirty="0">
                <a:solidFill>
                  <a:srgbClr val="00354E"/>
                </a:solidFill>
                <a:cs typeface="Arial"/>
              </a:rPr>
              <a:t> de </a:t>
            </a:r>
            <a:r>
              <a:rPr lang="en-US" sz="1400" dirty="0" err="1">
                <a:solidFill>
                  <a:srgbClr val="00354E"/>
                </a:solidFill>
                <a:cs typeface="Arial"/>
              </a:rPr>
              <a:t>ondernemer</a:t>
            </a:r>
            <a:r>
              <a:rPr lang="en-US" sz="1400" dirty="0">
                <a:solidFill>
                  <a:srgbClr val="00354E"/>
                </a:solidFill>
                <a:cs typeface="Arial"/>
              </a:rPr>
              <a:t> </a:t>
            </a:r>
            <a:r>
              <a:rPr lang="en-US" sz="1400" dirty="0" err="1">
                <a:solidFill>
                  <a:srgbClr val="00354E"/>
                </a:solidFill>
                <a:cs typeface="Arial"/>
              </a:rPr>
              <a:t>waar</a:t>
            </a:r>
            <a:r>
              <a:rPr lang="en-US" sz="1400" dirty="0">
                <a:solidFill>
                  <a:srgbClr val="00354E"/>
                </a:solidFill>
                <a:cs typeface="Arial"/>
              </a:rPr>
              <a:t> </a:t>
            </a:r>
            <a:r>
              <a:rPr lang="en-US" sz="1400" dirty="0" err="1">
                <a:solidFill>
                  <a:srgbClr val="00354E"/>
                </a:solidFill>
                <a:cs typeface="Arial"/>
              </a:rPr>
              <a:t>deze</a:t>
            </a:r>
            <a:r>
              <a:rPr lang="en-US" sz="1400" dirty="0">
                <a:solidFill>
                  <a:srgbClr val="00354E"/>
                </a:solidFill>
                <a:cs typeface="Arial"/>
              </a:rPr>
              <a:t> </a:t>
            </a:r>
            <a:r>
              <a:rPr lang="en-US" sz="1400" dirty="0" err="1">
                <a:solidFill>
                  <a:srgbClr val="00354E"/>
                </a:solidFill>
                <a:cs typeface="Arial"/>
              </a:rPr>
              <a:t>aan</a:t>
            </a:r>
            <a:r>
              <a:rPr lang="en-US" sz="1400" dirty="0">
                <a:solidFill>
                  <a:srgbClr val="00354E"/>
                </a:solidFill>
                <a:cs typeface="Arial"/>
              </a:rPr>
              <a:t> toe is </a:t>
            </a:r>
            <a:r>
              <a:rPr lang="en-US" sz="1400" dirty="0" err="1">
                <a:solidFill>
                  <a:srgbClr val="00354E"/>
                </a:solidFill>
                <a:cs typeface="Arial"/>
              </a:rPr>
              <a:t>en</a:t>
            </a:r>
            <a:r>
              <a:rPr lang="en-US" sz="1400" dirty="0">
                <a:solidFill>
                  <a:srgbClr val="00354E"/>
                </a:solidFill>
                <a:cs typeface="Arial"/>
              </a:rPr>
              <a:t> </a:t>
            </a:r>
            <a:r>
              <a:rPr lang="en-US" sz="1400" dirty="0" err="1">
                <a:solidFill>
                  <a:srgbClr val="00354E"/>
                </a:solidFill>
                <a:cs typeface="Arial"/>
              </a:rPr>
              <a:t>voorkomt</a:t>
            </a:r>
            <a:r>
              <a:rPr lang="en-US" sz="1400" dirty="0">
                <a:solidFill>
                  <a:srgbClr val="00354E"/>
                </a:solidFill>
                <a:cs typeface="Arial"/>
              </a:rPr>
              <a:t> </a:t>
            </a:r>
            <a:r>
              <a:rPr lang="en-US" sz="1400" dirty="0" err="1">
                <a:solidFill>
                  <a:srgbClr val="00354E"/>
                </a:solidFill>
                <a:cs typeface="Arial"/>
              </a:rPr>
              <a:t>deze</a:t>
            </a:r>
            <a:r>
              <a:rPr lang="en-US" sz="1400" dirty="0">
                <a:solidFill>
                  <a:srgbClr val="00354E"/>
                </a:solidFill>
                <a:cs typeface="Arial"/>
              </a:rPr>
              <a:t> </a:t>
            </a:r>
            <a:r>
              <a:rPr lang="en-US" sz="1400" dirty="0" err="1">
                <a:solidFill>
                  <a:srgbClr val="00354E"/>
                </a:solidFill>
                <a:cs typeface="Arial"/>
              </a:rPr>
              <a:t>teleurstelling</a:t>
            </a:r>
            <a:r>
              <a:rPr lang="en-US" sz="1400" dirty="0">
                <a:solidFill>
                  <a:srgbClr val="00354E"/>
                </a:solidFill>
                <a:cs typeface="Arial"/>
              </a:rPr>
              <a:t> </a:t>
            </a:r>
            <a:r>
              <a:rPr lang="en-US" sz="1400" dirty="0" err="1">
                <a:solidFill>
                  <a:srgbClr val="00354E"/>
                </a:solidFill>
                <a:cs typeface="Arial"/>
              </a:rPr>
              <a:t>achteraf</a:t>
            </a:r>
            <a:r>
              <a:rPr lang="en-US" sz="1400" dirty="0">
                <a:solidFill>
                  <a:srgbClr val="00354E"/>
                </a:solidFill>
                <a:cs typeface="Arial"/>
              </a:rPr>
              <a:t>. </a:t>
            </a:r>
          </a:p>
          <a:p>
            <a:pPr>
              <a:lnSpc>
                <a:spcPct val="120000"/>
              </a:lnSpc>
            </a:pPr>
            <a:r>
              <a:rPr lang="en-US" sz="1800" b="1" dirty="0">
                <a:solidFill>
                  <a:srgbClr val="0F6886"/>
                </a:solidFill>
                <a:cs typeface="Arial"/>
              </a:rPr>
              <a:t>Meer </a:t>
            </a:r>
            <a:r>
              <a:rPr lang="en-US" sz="1800" b="1" dirty="0" err="1">
                <a:solidFill>
                  <a:srgbClr val="0F6886"/>
                </a:solidFill>
                <a:cs typeface="Arial"/>
              </a:rPr>
              <a:t>halen</a:t>
            </a:r>
            <a:r>
              <a:rPr lang="en-US" sz="1800" b="1" dirty="0">
                <a:solidFill>
                  <a:srgbClr val="0F6886"/>
                </a:solidFill>
                <a:cs typeface="Arial"/>
              </a:rPr>
              <a:t> </a:t>
            </a:r>
            <a:r>
              <a:rPr lang="en-US" sz="1800" b="1" dirty="0" err="1">
                <a:solidFill>
                  <a:srgbClr val="0F6886"/>
                </a:solidFill>
                <a:cs typeface="Arial"/>
              </a:rPr>
              <a:t>uit</a:t>
            </a:r>
            <a:r>
              <a:rPr lang="en-US" sz="1800" b="1" dirty="0">
                <a:solidFill>
                  <a:srgbClr val="0F6886"/>
                </a:solidFill>
                <a:cs typeface="Arial"/>
              </a:rPr>
              <a:t> de </a:t>
            </a:r>
            <a:r>
              <a:rPr lang="en-US" sz="1800" b="1" dirty="0" err="1">
                <a:solidFill>
                  <a:srgbClr val="0F6886"/>
                </a:solidFill>
                <a:cs typeface="Arial"/>
              </a:rPr>
              <a:t>bestaande</a:t>
            </a:r>
            <a:r>
              <a:rPr lang="en-US" sz="1800" b="1" dirty="0">
                <a:solidFill>
                  <a:srgbClr val="0F6886"/>
                </a:solidFill>
                <a:cs typeface="Arial"/>
              </a:rPr>
              <a:t> </a:t>
            </a:r>
            <a:r>
              <a:rPr lang="en-US" sz="1800" b="1" dirty="0" err="1">
                <a:solidFill>
                  <a:srgbClr val="0F6886"/>
                </a:solidFill>
                <a:cs typeface="Arial"/>
              </a:rPr>
              <a:t>aansluiting</a:t>
            </a:r>
            <a:br>
              <a:rPr lang="en-US" sz="1400" b="1" dirty="0">
                <a:solidFill>
                  <a:srgbClr val="00354E"/>
                </a:solidFill>
                <a:cs typeface="Arial"/>
              </a:rPr>
            </a:br>
            <a:r>
              <a:rPr lang="en-US" sz="1400" dirty="0">
                <a:solidFill>
                  <a:srgbClr val="00354E"/>
                </a:solidFill>
                <a:cs typeface="Arial"/>
              </a:rPr>
              <a:t>De </a:t>
            </a:r>
            <a:r>
              <a:rPr lang="en-US" sz="1400" dirty="0" err="1">
                <a:solidFill>
                  <a:srgbClr val="00354E"/>
                </a:solidFill>
                <a:cs typeface="Arial"/>
              </a:rPr>
              <a:t>huidige</a:t>
            </a:r>
            <a:r>
              <a:rPr lang="en-US" sz="1400" dirty="0">
                <a:solidFill>
                  <a:srgbClr val="00354E"/>
                </a:solidFill>
                <a:cs typeface="Arial"/>
              </a:rPr>
              <a:t> </a:t>
            </a:r>
            <a:r>
              <a:rPr lang="en-US" sz="1400" dirty="0" err="1">
                <a:solidFill>
                  <a:srgbClr val="00354E"/>
                </a:solidFill>
                <a:cs typeface="Arial"/>
              </a:rPr>
              <a:t>aansluiting</a:t>
            </a:r>
            <a:r>
              <a:rPr lang="en-US" sz="1400" dirty="0">
                <a:solidFill>
                  <a:srgbClr val="00354E"/>
                </a:solidFill>
                <a:cs typeface="Arial"/>
              </a:rPr>
              <a:t> zo slim </a:t>
            </a:r>
            <a:r>
              <a:rPr lang="en-US" sz="1400" dirty="0" err="1">
                <a:solidFill>
                  <a:srgbClr val="00354E"/>
                </a:solidFill>
                <a:cs typeface="Arial"/>
              </a:rPr>
              <a:t>mogelijk</a:t>
            </a:r>
            <a:r>
              <a:rPr lang="en-US" sz="1400" dirty="0">
                <a:solidFill>
                  <a:srgbClr val="00354E"/>
                </a:solidFill>
                <a:cs typeface="Arial"/>
              </a:rPr>
              <a:t> </a:t>
            </a:r>
            <a:r>
              <a:rPr lang="en-US" sz="1400" dirty="0" err="1">
                <a:solidFill>
                  <a:srgbClr val="00354E"/>
                </a:solidFill>
                <a:cs typeface="Arial"/>
              </a:rPr>
              <a:t>gebruiken</a:t>
            </a:r>
            <a:r>
              <a:rPr lang="en-US" sz="1400" dirty="0">
                <a:solidFill>
                  <a:srgbClr val="00354E"/>
                </a:solidFill>
                <a:cs typeface="Arial"/>
              </a:rPr>
              <a:t>. Met </a:t>
            </a:r>
            <a:r>
              <a:rPr lang="en-US" sz="1400" dirty="0" err="1">
                <a:solidFill>
                  <a:srgbClr val="00354E"/>
                </a:solidFill>
                <a:cs typeface="Arial"/>
              </a:rPr>
              <a:t>hulp</a:t>
            </a:r>
            <a:r>
              <a:rPr lang="en-US" sz="1400" dirty="0">
                <a:solidFill>
                  <a:srgbClr val="00354E"/>
                </a:solidFill>
                <a:cs typeface="Arial"/>
              </a:rPr>
              <a:t> van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installateur</a:t>
            </a:r>
            <a:r>
              <a:rPr lang="en-US" sz="1400" dirty="0">
                <a:solidFill>
                  <a:srgbClr val="00354E"/>
                </a:solidFill>
                <a:cs typeface="Arial"/>
              </a:rPr>
              <a:t> of </a:t>
            </a:r>
            <a:r>
              <a:rPr lang="en-US" sz="1400" dirty="0" err="1">
                <a:solidFill>
                  <a:srgbClr val="00354E"/>
                </a:solidFill>
                <a:cs typeface="Arial"/>
              </a:rPr>
              <a:t>adviseur</a:t>
            </a:r>
            <a:r>
              <a:rPr lang="en-US" sz="1400" dirty="0">
                <a:solidFill>
                  <a:srgbClr val="00354E"/>
                </a:solidFill>
                <a:cs typeface="Arial"/>
              </a:rPr>
              <a:t> is </a:t>
            </a:r>
            <a:r>
              <a:rPr lang="en-US" sz="1400" dirty="0" err="1">
                <a:solidFill>
                  <a:srgbClr val="00354E"/>
                </a:solidFill>
                <a:cs typeface="Arial"/>
              </a:rPr>
              <a:t>vaak</a:t>
            </a:r>
            <a:r>
              <a:rPr lang="en-US" sz="1400" dirty="0">
                <a:solidFill>
                  <a:srgbClr val="00354E"/>
                </a:solidFill>
                <a:cs typeface="Arial"/>
              </a:rPr>
              <a:t> </a:t>
            </a:r>
            <a:r>
              <a:rPr lang="en-US" sz="1400" dirty="0" err="1">
                <a:solidFill>
                  <a:srgbClr val="00354E"/>
                </a:solidFill>
                <a:cs typeface="Arial"/>
              </a:rPr>
              <a:t>meer</a:t>
            </a:r>
            <a:r>
              <a:rPr lang="en-US" sz="1400" dirty="0">
                <a:solidFill>
                  <a:srgbClr val="00354E"/>
                </a:solidFill>
                <a:cs typeface="Arial"/>
              </a:rPr>
              <a:t> </a:t>
            </a:r>
            <a:r>
              <a:rPr lang="en-US" sz="1400" dirty="0" err="1">
                <a:solidFill>
                  <a:srgbClr val="00354E"/>
                </a:solidFill>
                <a:cs typeface="Arial"/>
              </a:rPr>
              <a:t>mogelijk</a:t>
            </a:r>
            <a:r>
              <a:rPr lang="en-US" sz="1400" dirty="0">
                <a:solidFill>
                  <a:srgbClr val="00354E"/>
                </a:solidFill>
                <a:cs typeface="Arial"/>
              </a:rPr>
              <a:t> dan </a:t>
            </a:r>
            <a:r>
              <a:rPr lang="en-US" sz="1400" dirty="0" err="1">
                <a:solidFill>
                  <a:srgbClr val="00354E"/>
                </a:solidFill>
                <a:cs typeface="Arial"/>
              </a:rPr>
              <a:t>gedacht</a:t>
            </a:r>
            <a:r>
              <a:rPr lang="en-US" sz="1400" dirty="0">
                <a:solidFill>
                  <a:srgbClr val="00354E"/>
                </a:solidFill>
                <a:cs typeface="Arial"/>
              </a:rPr>
              <a:t>, </a:t>
            </a:r>
            <a:r>
              <a:rPr lang="en-US" sz="1400" dirty="0" err="1">
                <a:solidFill>
                  <a:srgbClr val="00354E"/>
                </a:solidFill>
                <a:cs typeface="Arial"/>
              </a:rPr>
              <a:t>zonder</a:t>
            </a:r>
            <a:r>
              <a:rPr lang="en-US" sz="1400" dirty="0">
                <a:solidFill>
                  <a:srgbClr val="00354E"/>
                </a:solidFill>
                <a:cs typeface="Arial"/>
              </a:rPr>
              <a:t> direct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verzwaren</a:t>
            </a:r>
            <a:r>
              <a:rPr lang="en-US" sz="1400" dirty="0">
                <a:solidFill>
                  <a:srgbClr val="00354E"/>
                </a:solidFill>
                <a:cs typeface="Arial"/>
              </a:rPr>
              <a:t>. </a:t>
            </a:r>
            <a:r>
              <a:rPr lang="en-US" sz="1400" dirty="0" err="1">
                <a:solidFill>
                  <a:srgbClr val="00354E"/>
                </a:solidFill>
                <a:cs typeface="Arial"/>
              </a:rPr>
              <a:t>Flexibel</a:t>
            </a:r>
            <a:r>
              <a:rPr lang="en-US" sz="1400" dirty="0">
                <a:solidFill>
                  <a:srgbClr val="00354E"/>
                </a:solidFill>
                <a:cs typeface="Arial"/>
              </a:rPr>
              <a:t> </a:t>
            </a:r>
            <a:r>
              <a:rPr lang="en-US" sz="1400" dirty="0" err="1">
                <a:solidFill>
                  <a:srgbClr val="00354E"/>
                </a:solidFill>
                <a:cs typeface="Arial"/>
              </a:rPr>
              <a:t>omgaan</a:t>
            </a:r>
            <a:r>
              <a:rPr lang="en-US" sz="1400" dirty="0">
                <a:solidFill>
                  <a:srgbClr val="00354E"/>
                </a:solidFill>
                <a:cs typeface="Arial"/>
              </a:rPr>
              <a:t> met </a:t>
            </a:r>
            <a:r>
              <a:rPr lang="en-US" sz="1400" dirty="0" err="1">
                <a:solidFill>
                  <a:srgbClr val="00354E"/>
                </a:solidFill>
                <a:cs typeface="Arial"/>
              </a:rPr>
              <a:t>uw</a:t>
            </a:r>
            <a:r>
              <a:rPr lang="en-US" sz="1400" dirty="0">
                <a:solidFill>
                  <a:srgbClr val="00354E"/>
                </a:solidFill>
                <a:cs typeface="Arial"/>
              </a:rPr>
              <a:t> </a:t>
            </a:r>
            <a:r>
              <a:rPr lang="en-US" sz="1400" dirty="0" err="1">
                <a:solidFill>
                  <a:srgbClr val="00354E"/>
                </a:solidFill>
                <a:cs typeface="Arial"/>
              </a:rPr>
              <a:t>verbruik</a:t>
            </a:r>
            <a:r>
              <a:rPr lang="en-US" sz="1400" dirty="0">
                <a:solidFill>
                  <a:srgbClr val="00354E"/>
                </a:solidFill>
                <a:cs typeface="Arial"/>
              </a:rPr>
              <a:t> </a:t>
            </a:r>
            <a:r>
              <a:rPr lang="en-US" sz="1400" dirty="0" err="1">
                <a:solidFill>
                  <a:srgbClr val="00354E"/>
                </a:solidFill>
                <a:cs typeface="Arial"/>
              </a:rPr>
              <a:t>helpt</a:t>
            </a:r>
            <a:r>
              <a:rPr lang="en-US" sz="1400" dirty="0">
                <a:solidFill>
                  <a:srgbClr val="00354E"/>
                </a:solidFill>
                <a:cs typeface="Arial"/>
              </a:rPr>
              <a:t>. </a:t>
            </a:r>
            <a:r>
              <a:rPr lang="en-US" sz="1400" dirty="0" err="1">
                <a:solidFill>
                  <a:srgbClr val="00354E"/>
                </a:solidFill>
                <a:cs typeface="Arial"/>
              </a:rPr>
              <a:t>Bijvoorbeeld</a:t>
            </a:r>
            <a:r>
              <a:rPr lang="en-US" sz="1400" dirty="0">
                <a:solidFill>
                  <a:srgbClr val="00354E"/>
                </a:solidFill>
                <a:cs typeface="Arial"/>
              </a:rPr>
              <a:t> door </a:t>
            </a:r>
            <a:r>
              <a:rPr lang="en-US" sz="1400" dirty="0" err="1">
                <a:solidFill>
                  <a:srgbClr val="00354E"/>
                </a:solidFill>
                <a:cs typeface="Arial"/>
              </a:rPr>
              <a:t>verbruik</a:t>
            </a:r>
            <a:r>
              <a:rPr lang="en-US" sz="1400" dirty="0">
                <a:solidFill>
                  <a:srgbClr val="00354E"/>
                </a:solidFill>
                <a:cs typeface="Arial"/>
              </a:rPr>
              <a:t>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verschuiven</a:t>
            </a:r>
            <a:r>
              <a:rPr lang="en-US" sz="1400" dirty="0">
                <a:solidFill>
                  <a:srgbClr val="00354E"/>
                </a:solidFill>
                <a:cs typeface="Arial"/>
              </a:rPr>
              <a:t> </a:t>
            </a:r>
            <a:r>
              <a:rPr lang="en-US" sz="1400" dirty="0" err="1">
                <a:solidFill>
                  <a:srgbClr val="00354E"/>
                </a:solidFill>
                <a:cs typeface="Arial"/>
              </a:rPr>
              <a:t>naar</a:t>
            </a:r>
            <a:r>
              <a:rPr lang="en-US" sz="1400" dirty="0">
                <a:solidFill>
                  <a:srgbClr val="00354E"/>
                </a:solidFill>
                <a:cs typeface="Arial"/>
              </a:rPr>
              <a:t> </a:t>
            </a:r>
            <a:r>
              <a:rPr lang="en-US" sz="1400" dirty="0" err="1">
                <a:solidFill>
                  <a:srgbClr val="00354E"/>
                </a:solidFill>
                <a:cs typeface="Arial"/>
              </a:rPr>
              <a:t>andere</a:t>
            </a:r>
            <a:r>
              <a:rPr lang="en-US" sz="1400" dirty="0">
                <a:solidFill>
                  <a:srgbClr val="00354E"/>
                </a:solidFill>
                <a:cs typeface="Arial"/>
              </a:rPr>
              <a:t> </a:t>
            </a:r>
            <a:r>
              <a:rPr lang="en-US" sz="1400" dirty="0" err="1">
                <a:solidFill>
                  <a:srgbClr val="00354E"/>
                </a:solidFill>
                <a:cs typeface="Arial"/>
              </a:rPr>
              <a:t>momenten</a:t>
            </a:r>
            <a:r>
              <a:rPr lang="en-US" sz="1400" dirty="0">
                <a:solidFill>
                  <a:srgbClr val="00354E"/>
                </a:solidFill>
                <a:cs typeface="Arial"/>
              </a:rPr>
              <a:t>. </a:t>
            </a:r>
            <a:r>
              <a:rPr lang="en-US" sz="1400" dirty="0" err="1">
                <a:solidFill>
                  <a:srgbClr val="00354E"/>
                </a:solidFill>
                <a:cs typeface="Arial"/>
              </a:rPr>
              <a:t>Hiervoor</a:t>
            </a:r>
            <a:r>
              <a:rPr lang="en-US" sz="1400" dirty="0">
                <a:solidFill>
                  <a:srgbClr val="00354E"/>
                </a:solidFill>
                <a:cs typeface="Arial"/>
              </a:rPr>
              <a:t> is het </a:t>
            </a:r>
            <a:r>
              <a:rPr lang="en-US" sz="1400" dirty="0" err="1">
                <a:solidFill>
                  <a:srgbClr val="00354E"/>
                </a:solidFill>
                <a:cs typeface="Arial"/>
              </a:rPr>
              <a:t>mogelijk</a:t>
            </a:r>
            <a:r>
              <a:rPr lang="en-US" sz="1400" dirty="0">
                <a:solidFill>
                  <a:srgbClr val="00354E"/>
                </a:solidFill>
                <a:cs typeface="Arial"/>
              </a:rPr>
              <a:t> om </a:t>
            </a:r>
            <a:r>
              <a:rPr lang="en-US" sz="1400" dirty="0" err="1">
                <a:solidFill>
                  <a:srgbClr val="00354E"/>
                </a:solidFill>
                <a:cs typeface="Arial"/>
              </a:rPr>
              <a:t>slimme</a:t>
            </a:r>
            <a:r>
              <a:rPr lang="en-US" sz="1400" dirty="0">
                <a:solidFill>
                  <a:srgbClr val="00354E"/>
                </a:solidFill>
                <a:cs typeface="Arial"/>
              </a:rPr>
              <a:t> </a:t>
            </a:r>
            <a:r>
              <a:rPr lang="en-US" sz="1400" dirty="0" err="1">
                <a:solidFill>
                  <a:srgbClr val="00354E"/>
                </a:solidFill>
                <a:cs typeface="Arial"/>
              </a:rPr>
              <a:t>apparatuur</a:t>
            </a:r>
            <a:r>
              <a:rPr lang="en-US" sz="1400" dirty="0">
                <a:solidFill>
                  <a:srgbClr val="00354E"/>
                </a:solidFill>
                <a:cs typeface="Arial"/>
              </a:rPr>
              <a:t> </a:t>
            </a:r>
            <a:r>
              <a:rPr lang="en-US" sz="1400" dirty="0" err="1">
                <a:solidFill>
                  <a:srgbClr val="00354E"/>
                </a:solidFill>
                <a:cs typeface="Arial"/>
              </a:rPr>
              <a:t>aan</a:t>
            </a:r>
            <a:r>
              <a:rPr lang="en-US" sz="1400" dirty="0">
                <a:solidFill>
                  <a:srgbClr val="00354E"/>
                </a:solidFill>
                <a:cs typeface="Arial"/>
              </a:rPr>
              <a:t>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schaffen</a:t>
            </a:r>
            <a:r>
              <a:rPr lang="en-US" sz="1400" dirty="0">
                <a:solidFill>
                  <a:srgbClr val="00354E"/>
                </a:solidFill>
                <a:cs typeface="Arial"/>
              </a:rPr>
              <a:t>.</a:t>
            </a:r>
          </a:p>
          <a:p>
            <a:pPr>
              <a:lnSpc>
                <a:spcPct val="120000"/>
              </a:lnSpc>
            </a:pPr>
            <a:r>
              <a:rPr lang="en-US" sz="1800" b="1" dirty="0">
                <a:solidFill>
                  <a:srgbClr val="0F6886"/>
                </a:solidFill>
                <a:cs typeface="Arial"/>
              </a:rPr>
              <a:t>Toch </a:t>
            </a:r>
            <a:r>
              <a:rPr lang="en-US" sz="1800" b="1" dirty="0" err="1">
                <a:solidFill>
                  <a:srgbClr val="0F6886"/>
                </a:solidFill>
                <a:cs typeface="Arial"/>
              </a:rPr>
              <a:t>verzwaren</a:t>
            </a:r>
            <a:r>
              <a:rPr lang="en-US" sz="1800" b="1" dirty="0">
                <a:solidFill>
                  <a:srgbClr val="0F6886"/>
                </a:solidFill>
                <a:cs typeface="Arial"/>
              </a:rPr>
              <a:t> of </a:t>
            </a:r>
            <a:r>
              <a:rPr lang="en-US" sz="1800" b="1" dirty="0" err="1">
                <a:solidFill>
                  <a:srgbClr val="0F6886"/>
                </a:solidFill>
                <a:cs typeface="Arial"/>
              </a:rPr>
              <a:t>een</a:t>
            </a:r>
            <a:r>
              <a:rPr lang="en-US" sz="1800" b="1" dirty="0">
                <a:solidFill>
                  <a:srgbClr val="0F6886"/>
                </a:solidFill>
                <a:cs typeface="Arial"/>
              </a:rPr>
              <a:t> </a:t>
            </a:r>
            <a:r>
              <a:rPr lang="en-US" sz="1800" b="1" dirty="0" err="1">
                <a:solidFill>
                  <a:srgbClr val="0F6886"/>
                </a:solidFill>
                <a:cs typeface="Arial"/>
              </a:rPr>
              <a:t>nieuwe</a:t>
            </a:r>
            <a:r>
              <a:rPr lang="en-US" sz="1800" b="1" dirty="0">
                <a:solidFill>
                  <a:srgbClr val="0F6886"/>
                </a:solidFill>
                <a:cs typeface="Arial"/>
              </a:rPr>
              <a:t> </a:t>
            </a:r>
            <a:r>
              <a:rPr lang="en-US" sz="1800" b="1" dirty="0" err="1">
                <a:solidFill>
                  <a:srgbClr val="0F6886"/>
                </a:solidFill>
                <a:cs typeface="Arial"/>
              </a:rPr>
              <a:t>aansluiting</a:t>
            </a:r>
            <a:r>
              <a:rPr lang="en-US" sz="1800" b="1" dirty="0">
                <a:solidFill>
                  <a:srgbClr val="0F6886"/>
                </a:solidFill>
                <a:cs typeface="Arial"/>
              </a:rPr>
              <a:t> </a:t>
            </a:r>
            <a:r>
              <a:rPr lang="en-US" sz="1800" b="1" dirty="0" err="1">
                <a:solidFill>
                  <a:srgbClr val="0F6886"/>
                </a:solidFill>
                <a:cs typeface="Arial"/>
              </a:rPr>
              <a:t>nodig</a:t>
            </a:r>
            <a:r>
              <a:rPr lang="en-US" sz="1800" b="1" dirty="0">
                <a:solidFill>
                  <a:srgbClr val="0F6886"/>
                </a:solidFill>
                <a:cs typeface="Arial"/>
              </a:rPr>
              <a:t>?</a:t>
            </a:r>
            <a:r>
              <a:rPr lang="en-US" sz="1800" dirty="0">
                <a:solidFill>
                  <a:srgbClr val="0F6886"/>
                </a:solidFill>
                <a:cs typeface="Arial"/>
              </a:rPr>
              <a:t> </a:t>
            </a:r>
            <a:br>
              <a:rPr lang="en-US" sz="1400" dirty="0">
                <a:solidFill>
                  <a:srgbClr val="00354E"/>
                </a:solidFill>
                <a:cs typeface="Arial"/>
              </a:rPr>
            </a:br>
            <a:r>
              <a:rPr lang="en-US" sz="1400" dirty="0">
                <a:solidFill>
                  <a:srgbClr val="00354E"/>
                </a:solidFill>
                <a:cs typeface="Arial"/>
              </a:rPr>
              <a:t>Houd </a:t>
            </a:r>
            <a:r>
              <a:rPr lang="en-US" sz="1400" dirty="0" err="1">
                <a:solidFill>
                  <a:srgbClr val="00354E"/>
                </a:solidFill>
                <a:cs typeface="Arial"/>
              </a:rPr>
              <a:t>rekening</a:t>
            </a:r>
            <a:r>
              <a:rPr lang="en-US" sz="1400" dirty="0">
                <a:solidFill>
                  <a:srgbClr val="00354E"/>
                </a:solidFill>
                <a:cs typeface="Arial"/>
              </a:rPr>
              <a:t> met </a:t>
            </a:r>
            <a:r>
              <a:rPr lang="en-US" sz="1400" dirty="0" err="1">
                <a:solidFill>
                  <a:srgbClr val="00354E"/>
                </a:solidFill>
                <a:cs typeface="Arial"/>
              </a:rPr>
              <a:t>lange</a:t>
            </a:r>
            <a:r>
              <a:rPr lang="en-US" sz="1400" dirty="0">
                <a:solidFill>
                  <a:srgbClr val="00354E"/>
                </a:solidFill>
                <a:cs typeface="Arial"/>
              </a:rPr>
              <a:t> </a:t>
            </a:r>
            <a:r>
              <a:rPr lang="en-US" sz="1400" dirty="0" err="1">
                <a:solidFill>
                  <a:srgbClr val="00354E"/>
                </a:solidFill>
                <a:cs typeface="Arial"/>
              </a:rPr>
              <a:t>wachttijden</a:t>
            </a:r>
            <a:r>
              <a:rPr lang="en-US" sz="1400" dirty="0">
                <a:solidFill>
                  <a:srgbClr val="00354E"/>
                </a:solidFill>
                <a:cs typeface="Arial"/>
              </a:rPr>
              <a:t>. </a:t>
            </a:r>
          </a:p>
          <a:p>
            <a:pPr>
              <a:lnSpc>
                <a:spcPct val="120000"/>
              </a:lnSpc>
            </a:pPr>
            <a:endParaRPr lang="en-US" sz="1400" dirty="0">
              <a:solidFill>
                <a:srgbClr val="00354E"/>
              </a:solidFill>
              <a:cs typeface="Arial"/>
            </a:endParaRPr>
          </a:p>
          <a:p>
            <a:pPr marL="0" indent="0">
              <a:lnSpc>
                <a:spcPct val="120000"/>
              </a:lnSpc>
              <a:buNone/>
            </a:pPr>
            <a:r>
              <a:rPr lang="en-US" sz="1400" i="1" dirty="0" err="1">
                <a:solidFill>
                  <a:srgbClr val="00354E"/>
                </a:solidFill>
                <a:cs typeface="Arial"/>
              </a:rPr>
              <a:t>Verandert</a:t>
            </a:r>
            <a:r>
              <a:rPr lang="en-US" sz="1400" i="1" dirty="0">
                <a:solidFill>
                  <a:srgbClr val="00354E"/>
                </a:solidFill>
                <a:cs typeface="Arial"/>
              </a:rPr>
              <a:t> de </a:t>
            </a:r>
            <a:r>
              <a:rPr lang="en-US" sz="1400" i="1" dirty="0" err="1">
                <a:solidFill>
                  <a:srgbClr val="00354E"/>
                </a:solidFill>
                <a:cs typeface="Arial"/>
              </a:rPr>
              <a:t>ondernemer</a:t>
            </a:r>
            <a:r>
              <a:rPr lang="en-US" sz="1400" i="1" dirty="0">
                <a:solidFill>
                  <a:srgbClr val="00354E"/>
                </a:solidFill>
                <a:cs typeface="Arial"/>
              </a:rPr>
              <a:t> </a:t>
            </a:r>
            <a:r>
              <a:rPr lang="en-US" sz="1400" i="1" dirty="0" err="1">
                <a:solidFill>
                  <a:srgbClr val="00354E"/>
                </a:solidFill>
                <a:cs typeface="Arial"/>
              </a:rPr>
              <a:t>niets</a:t>
            </a:r>
            <a:r>
              <a:rPr lang="en-US" sz="1400" i="1" dirty="0">
                <a:solidFill>
                  <a:srgbClr val="00354E"/>
                </a:solidFill>
                <a:cs typeface="Arial"/>
              </a:rPr>
              <a:t> </a:t>
            </a:r>
            <a:r>
              <a:rPr lang="en-US" sz="1400" i="1" dirty="0" err="1">
                <a:solidFill>
                  <a:srgbClr val="00354E"/>
                </a:solidFill>
                <a:cs typeface="Arial"/>
              </a:rPr>
              <a:t>aan</a:t>
            </a:r>
            <a:r>
              <a:rPr lang="en-US" sz="1400" i="1" dirty="0">
                <a:solidFill>
                  <a:srgbClr val="00354E"/>
                </a:solidFill>
                <a:cs typeface="Arial"/>
              </a:rPr>
              <a:t> de </a:t>
            </a:r>
            <a:r>
              <a:rPr lang="en-US" sz="1400" i="1" dirty="0" err="1">
                <a:solidFill>
                  <a:srgbClr val="00354E"/>
                </a:solidFill>
                <a:cs typeface="Arial"/>
              </a:rPr>
              <a:t>huidige</a:t>
            </a:r>
            <a:r>
              <a:rPr lang="en-US" sz="1400" i="1" dirty="0">
                <a:solidFill>
                  <a:srgbClr val="00354E"/>
                </a:solidFill>
                <a:cs typeface="Arial"/>
              </a:rPr>
              <a:t> </a:t>
            </a:r>
            <a:r>
              <a:rPr lang="en-US" sz="1400" i="1" dirty="0" err="1">
                <a:solidFill>
                  <a:srgbClr val="00354E"/>
                </a:solidFill>
                <a:cs typeface="Arial"/>
              </a:rPr>
              <a:t>aansluiting</a:t>
            </a:r>
            <a:r>
              <a:rPr lang="en-US" sz="1400" i="1" dirty="0">
                <a:solidFill>
                  <a:srgbClr val="00354E"/>
                </a:solidFill>
                <a:cs typeface="Arial"/>
              </a:rPr>
              <a:t>? </a:t>
            </a:r>
            <a:br>
              <a:rPr lang="en-US" sz="1400" i="1" dirty="0">
                <a:solidFill>
                  <a:srgbClr val="00354E"/>
                </a:solidFill>
                <a:cs typeface="Arial"/>
              </a:rPr>
            </a:br>
            <a:r>
              <a:rPr lang="en-US" sz="1400" i="1" dirty="0">
                <a:solidFill>
                  <a:srgbClr val="00354E"/>
                </a:solidFill>
                <a:cs typeface="Arial"/>
              </a:rPr>
              <a:t>De </a:t>
            </a:r>
            <a:r>
              <a:rPr lang="en-US" sz="1400" i="1" dirty="0" err="1">
                <a:solidFill>
                  <a:srgbClr val="00354E"/>
                </a:solidFill>
                <a:cs typeface="Arial"/>
              </a:rPr>
              <a:t>huidige</a:t>
            </a:r>
            <a:r>
              <a:rPr lang="en-US" sz="1400" i="1" dirty="0">
                <a:solidFill>
                  <a:srgbClr val="00354E"/>
                </a:solidFill>
                <a:cs typeface="Arial"/>
              </a:rPr>
              <a:t> </a:t>
            </a:r>
            <a:r>
              <a:rPr lang="en-US" sz="1400" i="1" dirty="0" err="1">
                <a:solidFill>
                  <a:srgbClr val="00354E"/>
                </a:solidFill>
                <a:cs typeface="Arial"/>
              </a:rPr>
              <a:t>aansluiting</a:t>
            </a:r>
            <a:r>
              <a:rPr lang="en-US" sz="1400" i="1" dirty="0">
                <a:solidFill>
                  <a:srgbClr val="00354E"/>
                </a:solidFill>
                <a:cs typeface="Arial"/>
              </a:rPr>
              <a:t> </a:t>
            </a:r>
            <a:r>
              <a:rPr lang="en-US" sz="1400" i="1" dirty="0" err="1">
                <a:solidFill>
                  <a:srgbClr val="00354E"/>
                </a:solidFill>
                <a:cs typeface="Arial"/>
              </a:rPr>
              <a:t>blijft</a:t>
            </a:r>
            <a:r>
              <a:rPr lang="en-US" sz="1400" i="1" dirty="0">
                <a:solidFill>
                  <a:srgbClr val="00354E"/>
                </a:solidFill>
                <a:cs typeface="Arial"/>
              </a:rPr>
              <a:t> </a:t>
            </a:r>
            <a:r>
              <a:rPr lang="en-US" sz="1400" i="1" dirty="0" err="1">
                <a:solidFill>
                  <a:srgbClr val="00354E"/>
                </a:solidFill>
                <a:cs typeface="Arial"/>
              </a:rPr>
              <a:t>gewoon</a:t>
            </a:r>
            <a:r>
              <a:rPr lang="en-US" sz="1400" i="1" dirty="0">
                <a:solidFill>
                  <a:srgbClr val="00354E"/>
                </a:solidFill>
                <a:cs typeface="Arial"/>
              </a:rPr>
              <a:t> </a:t>
            </a:r>
            <a:r>
              <a:rPr lang="en-US" sz="1400" i="1" dirty="0" err="1">
                <a:solidFill>
                  <a:srgbClr val="00354E"/>
                </a:solidFill>
                <a:cs typeface="Arial"/>
              </a:rPr>
              <a:t>werken</a:t>
            </a:r>
            <a:r>
              <a:rPr lang="en-US" sz="1400" i="1" dirty="0">
                <a:solidFill>
                  <a:srgbClr val="00354E"/>
                </a:solidFill>
                <a:cs typeface="Arial"/>
              </a:rPr>
              <a:t>. Het </a:t>
            </a:r>
            <a:r>
              <a:rPr lang="en-US" sz="1400" i="1" dirty="0" err="1">
                <a:solidFill>
                  <a:srgbClr val="00354E"/>
                </a:solidFill>
                <a:cs typeface="Arial"/>
              </a:rPr>
              <a:t>stroomnet</a:t>
            </a:r>
            <a:r>
              <a:rPr lang="en-US" sz="1400" i="1" dirty="0">
                <a:solidFill>
                  <a:srgbClr val="00354E"/>
                </a:solidFill>
                <a:cs typeface="Arial"/>
              </a:rPr>
              <a:t> is nu </a:t>
            </a:r>
            <a:r>
              <a:rPr lang="en-US" sz="1400" i="1" dirty="0" err="1">
                <a:solidFill>
                  <a:srgbClr val="00354E"/>
                </a:solidFill>
                <a:cs typeface="Arial"/>
              </a:rPr>
              <a:t>en</a:t>
            </a:r>
            <a:r>
              <a:rPr lang="en-US" sz="1400" i="1" dirty="0">
                <a:solidFill>
                  <a:srgbClr val="00354E"/>
                </a:solidFill>
                <a:cs typeface="Arial"/>
              </a:rPr>
              <a:t> in de </a:t>
            </a:r>
            <a:r>
              <a:rPr lang="en-US" sz="1400" i="1" dirty="0" err="1">
                <a:solidFill>
                  <a:srgbClr val="00354E"/>
                </a:solidFill>
                <a:cs typeface="Arial"/>
              </a:rPr>
              <a:t>toekomst</a:t>
            </a:r>
            <a:r>
              <a:rPr lang="en-US" sz="1400" i="1" dirty="0">
                <a:solidFill>
                  <a:srgbClr val="00354E"/>
                </a:solidFill>
                <a:cs typeface="Arial"/>
              </a:rPr>
              <a:t> </a:t>
            </a:r>
            <a:r>
              <a:rPr lang="en-US" sz="1400" i="1" dirty="0" err="1">
                <a:solidFill>
                  <a:srgbClr val="00354E"/>
                </a:solidFill>
                <a:cs typeface="Arial"/>
              </a:rPr>
              <a:t>betrouwbaar</a:t>
            </a:r>
            <a:r>
              <a:rPr lang="en-US" sz="1400" i="1" dirty="0">
                <a:solidFill>
                  <a:srgbClr val="00354E"/>
                </a:solidFill>
                <a:cs typeface="Arial"/>
              </a:rPr>
              <a:t>.</a:t>
            </a:r>
            <a:endParaRPr lang="en-US" sz="1400" i="1" dirty="0">
              <a:solidFill>
                <a:srgbClr val="00354E"/>
              </a:solidFill>
            </a:endParaRPr>
          </a:p>
          <a:p>
            <a:pPr>
              <a:lnSpc>
                <a:spcPct val="120000"/>
              </a:lnSpc>
            </a:pPr>
            <a:endParaRPr lang="nl-NL" sz="1400" dirty="0">
              <a:solidFill>
                <a:srgbClr val="00354E"/>
              </a:solidFill>
            </a:endParaRPr>
          </a:p>
        </p:txBody>
      </p:sp>
    </p:spTree>
    <p:extLst>
      <p:ext uri="{BB962C8B-B14F-4D97-AF65-F5344CB8AC3E}">
        <p14:creationId xmlns:p14="http://schemas.microsoft.com/office/powerpoint/2010/main" val="3651873677"/>
      </p:ext>
    </p:extLst>
  </p:cSld>
  <p:clrMapOvr>
    <a:masterClrMapping/>
  </p:clrMapOvr>
</p:sld>
</file>

<file path=ppt/theme/theme1.xml><?xml version="1.0" encoding="utf-8"?>
<a:theme xmlns:a="http://schemas.openxmlformats.org/drawingml/2006/main" name="Sliders met basiskleuren">
  <a:themeElements>
    <a:clrScheme name="NBNL">
      <a:dk1>
        <a:srgbClr val="000000"/>
      </a:dk1>
      <a:lt1>
        <a:srgbClr val="FFFFFF"/>
      </a:lt1>
      <a:dk2>
        <a:srgbClr val="002C41"/>
      </a:dk2>
      <a:lt2>
        <a:srgbClr val="94B5C3"/>
      </a:lt2>
      <a:accent1>
        <a:srgbClr val="005F87"/>
      </a:accent1>
      <a:accent2>
        <a:srgbClr val="649BB9"/>
      </a:accent2>
      <a:accent3>
        <a:srgbClr val="00AA78"/>
      </a:accent3>
      <a:accent4>
        <a:srgbClr val="C8D759"/>
      </a:accent4>
      <a:accent5>
        <a:srgbClr val="C8B39B"/>
      </a:accent5>
      <a:accent6>
        <a:srgbClr val="EA8B2D"/>
      </a:accent6>
      <a:hlink>
        <a:srgbClr val="C8D759"/>
      </a:hlink>
      <a:folHlink>
        <a:srgbClr val="6D66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AE6F2518-B084-4896-AF52-66CC2144AA26}"/>
    </a:ext>
  </a:extLst>
</a:theme>
</file>

<file path=ppt/theme/theme2.xml><?xml version="1.0" encoding="utf-8"?>
<a:theme xmlns:a="http://schemas.openxmlformats.org/drawingml/2006/main" name="1_Sliders zonder navigatie">
  <a:themeElements>
    <a:clrScheme name="NBNL">
      <a:dk1>
        <a:srgbClr val="000000"/>
      </a:dk1>
      <a:lt1>
        <a:srgbClr val="FFFFFF"/>
      </a:lt1>
      <a:dk2>
        <a:srgbClr val="002C41"/>
      </a:dk2>
      <a:lt2>
        <a:srgbClr val="94B5C3"/>
      </a:lt2>
      <a:accent1>
        <a:srgbClr val="005F87"/>
      </a:accent1>
      <a:accent2>
        <a:srgbClr val="649BB9"/>
      </a:accent2>
      <a:accent3>
        <a:srgbClr val="00AA78"/>
      </a:accent3>
      <a:accent4>
        <a:srgbClr val="C8D759"/>
      </a:accent4>
      <a:accent5>
        <a:srgbClr val="C8B39B"/>
      </a:accent5>
      <a:accent6>
        <a:srgbClr val="EA8B2D"/>
      </a:accent6>
      <a:hlink>
        <a:srgbClr val="C8D759"/>
      </a:hlink>
      <a:folHlink>
        <a:srgbClr val="6D66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AE6F2518-B084-4896-AF52-66CC2144AA26}"/>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E619B440079A04388EBE14EC1B147A0" ma:contentTypeVersion="7" ma:contentTypeDescription="Create a new document." ma:contentTypeScope="" ma:versionID="6c4f7feedd02e6d004144ddcb8d5f84e">
  <xsd:schema xmlns:xsd="http://www.w3.org/2001/XMLSchema" xmlns:xs="http://www.w3.org/2001/XMLSchema" xmlns:p="http://schemas.microsoft.com/office/2006/metadata/properties" xmlns:ns2="facf1941-924f-4b50-abcb-89b166cc8a81" targetNamespace="http://schemas.microsoft.com/office/2006/metadata/properties" ma:root="true" ma:fieldsID="ae88911caae02a6cfdffef743b3c4bff" ns2:_="">
    <xsd:import namespace="facf1941-924f-4b50-abcb-89b166cc8a8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acf1941-924f-4b50-abcb-89b166cc8a8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CCAC3BC-F5B8-4C0C-AEDD-6BDF983E84CA}">
  <ds:schemaRefs>
    <ds:schemaRef ds:uri="facf1941-924f-4b50-abcb-89b166cc8a8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BD9F749-751E-4F00-8D25-1DC991AF18C0}">
  <ds:schemaRefs>
    <ds:schemaRef ds:uri="http://schemas.microsoft.com/sharepoint/v3/contenttype/forms"/>
  </ds:schemaRefs>
</ds:datastoreItem>
</file>

<file path=customXml/itemProps3.xml><?xml version="1.0" encoding="utf-8"?>
<ds:datastoreItem xmlns:ds="http://schemas.openxmlformats.org/officeDocument/2006/customXml" ds:itemID="{FC8D95BF-744D-45AD-B068-28F42E18FB0E}">
  <ds:schemaRefs>
    <ds:schemaRef ds:uri="http://schemas.microsoft.com/office/infopath/2007/PartnerControls"/>
    <ds:schemaRef ds:uri="http://schemas.microsoft.com/office/2006/documentManagement/types"/>
    <ds:schemaRef ds:uri="http://schemas.microsoft.com/office/2006/metadata/properties"/>
    <ds:schemaRef ds:uri="http://www.w3.org/XML/1998/namespace"/>
    <ds:schemaRef ds:uri="http://purl.org/dc/elements/1.1/"/>
    <ds:schemaRef ds:uri="http://schemas.openxmlformats.org/package/2006/metadata/core-properties"/>
    <ds:schemaRef ds:uri="facf1941-924f-4b50-abcb-89b166cc8a81"/>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89</TotalTime>
  <Words>665</Words>
  <Application>Microsoft Office PowerPoint</Application>
  <PresentationFormat>Breedbeeld</PresentationFormat>
  <Paragraphs>27</Paragraphs>
  <Slides>6</Slides>
  <Notes>1</Notes>
  <HiddenSlides>0</HiddenSlides>
  <MMClips>0</MMClips>
  <ScaleCrop>false</ScaleCrop>
  <HeadingPairs>
    <vt:vector size="6" baseType="variant">
      <vt:variant>
        <vt:lpstr>Gebruikte lettertypen</vt:lpstr>
      </vt:variant>
      <vt:variant>
        <vt:i4>2</vt:i4>
      </vt:variant>
      <vt:variant>
        <vt:lpstr>Thema</vt:lpstr>
      </vt:variant>
      <vt:variant>
        <vt:i4>2</vt:i4>
      </vt:variant>
      <vt:variant>
        <vt:lpstr>Diatitels</vt:lpstr>
      </vt:variant>
      <vt:variant>
        <vt:i4>6</vt:i4>
      </vt:variant>
    </vt:vector>
  </HeadingPairs>
  <TitlesOfParts>
    <vt:vector size="10" baseType="lpstr">
      <vt:lpstr>Aptos</vt:lpstr>
      <vt:lpstr>Arial</vt:lpstr>
      <vt:lpstr>Sliders met basiskleuren</vt:lpstr>
      <vt:lpstr>1_Sliders zonder navigatie</vt:lpstr>
      <vt:lpstr>Ook huishoudens en bedrijven met  een kleine aansluiting  op wachtlijst voor  (extra) stroom</vt:lpstr>
      <vt:lpstr>Het stroomnet zit vol</vt:lpstr>
      <vt:lpstr>Het maatschappelijk prioriteringskader</vt:lpstr>
      <vt:lpstr>Wat is het nieuwe advies</vt:lpstr>
      <vt:lpstr>Wat kunnen huishoudens doen?</vt:lpstr>
      <vt:lpstr>Wat kunnen bedrijven doen?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Samen naar de hoogste versnelling!</dc:title>
  <dc:creator>Sabine | Aandagt</dc:creator>
  <cp:lastModifiedBy>Kranenburg, C van (Cindy)</cp:lastModifiedBy>
  <cp:revision>15</cp:revision>
  <dcterms:created xsi:type="dcterms:W3CDTF">2023-11-07T08:32:43Z</dcterms:created>
  <dcterms:modified xsi:type="dcterms:W3CDTF">2026-06-23T09:12:54Z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0x0101007E619B440079A04388EBE14EC1B147A0</vt:lpwstr>
  </property>
  <property fmtid="{D5CDD505-2E9C-101B-9397-08002B2CF9AE}" pid="3" name="MediaServiceImageTags">
    <vt:lpwstr/>
  </property>
  <property fmtid="{D5CDD505-2E9C-101B-9397-08002B2CF9AE}" pid="4" name="MSIP_Label_89999a2b-9a21-4e6e-bf76-863fcb82bc91_Enabled">
    <vt:lpwstr>true</vt:lpwstr>
  </property>
  <property fmtid="{D5CDD505-2E9C-101B-9397-08002B2CF9AE}" pid="5" name="MSIP_Label_89999a2b-9a21-4e6e-bf76-863fcb82bc91_SetDate">
    <vt:lpwstr>2026-06-23T09:12:54Z</vt:lpwstr>
  </property>
  <property fmtid="{D5CDD505-2E9C-101B-9397-08002B2CF9AE}" pid="6" name="MSIP_Label_89999a2b-9a21-4e6e-bf76-863fcb82bc91_Method">
    <vt:lpwstr>Standard</vt:lpwstr>
  </property>
  <property fmtid="{D5CDD505-2E9C-101B-9397-08002B2CF9AE}" pid="7" name="MSIP_Label_89999a2b-9a21-4e6e-bf76-863fcb82bc91_Name">
    <vt:lpwstr>Intern</vt:lpwstr>
  </property>
  <property fmtid="{D5CDD505-2E9C-101B-9397-08002B2CF9AE}" pid="8" name="MSIP_Label_89999a2b-9a21-4e6e-bf76-863fcb82bc91_SiteId">
    <vt:lpwstr>40ce6286-0e4a-4500-8bb1-bf46447c5f7f</vt:lpwstr>
  </property>
  <property fmtid="{D5CDD505-2E9C-101B-9397-08002B2CF9AE}" pid="9" name="MSIP_Label_89999a2b-9a21-4e6e-bf76-863fcb82bc91_ActionId">
    <vt:lpwstr>79181a7c-ce35-4838-a99b-b65a50d115f9</vt:lpwstr>
  </property>
  <property fmtid="{D5CDD505-2E9C-101B-9397-08002B2CF9AE}" pid="10" name="MSIP_Label_89999a2b-9a21-4e6e-bf76-863fcb82bc91_ContentBits">
    <vt:lpwstr>0</vt:lpwstr>
  </property>
  <property fmtid="{D5CDD505-2E9C-101B-9397-08002B2CF9AE}" pid="11" name="MSIP_Label_89999a2b-9a21-4e6e-bf76-863fcb82bc91_Tag">
    <vt:lpwstr>10, 3, 0, 1</vt:lpwstr>
  </property>
</Properties>
</file>